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4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5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6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7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8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9.xml" ContentType="application/vnd.openxmlformats-officedocument.theme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0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1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712" r:id="rId2"/>
    <p:sldMasterId id="2147483729" r:id="rId3"/>
    <p:sldMasterId id="2147483746" r:id="rId4"/>
    <p:sldMasterId id="2147483763" r:id="rId5"/>
    <p:sldMasterId id="2147483780" r:id="rId6"/>
    <p:sldMasterId id="2147483797" r:id="rId7"/>
    <p:sldMasterId id="2147483814" r:id="rId8"/>
    <p:sldMasterId id="2147483843" r:id="rId9"/>
    <p:sldMasterId id="2147483886" r:id="rId10"/>
    <p:sldMasterId id="2147483923" r:id="rId11"/>
    <p:sldMasterId id="2147483935" r:id="rId12"/>
  </p:sldMasterIdLst>
  <p:notesMasterIdLst>
    <p:notesMasterId r:id="rId42"/>
  </p:notesMasterIdLst>
  <p:sldIdLst>
    <p:sldId id="271" r:id="rId13"/>
    <p:sldId id="286" r:id="rId14"/>
    <p:sldId id="323" r:id="rId15"/>
    <p:sldId id="324" r:id="rId16"/>
    <p:sldId id="326" r:id="rId17"/>
    <p:sldId id="327" r:id="rId18"/>
    <p:sldId id="328" r:id="rId19"/>
    <p:sldId id="329" r:id="rId20"/>
    <p:sldId id="330" r:id="rId21"/>
    <p:sldId id="325" r:id="rId22"/>
    <p:sldId id="289" r:id="rId23"/>
    <p:sldId id="302" r:id="rId24"/>
    <p:sldId id="294" r:id="rId25"/>
    <p:sldId id="293" r:id="rId26"/>
    <p:sldId id="300" r:id="rId27"/>
    <p:sldId id="303" r:id="rId28"/>
    <p:sldId id="307" r:id="rId29"/>
    <p:sldId id="308" r:id="rId30"/>
    <p:sldId id="304" r:id="rId31"/>
    <p:sldId id="306" r:id="rId32"/>
    <p:sldId id="298" r:id="rId33"/>
    <p:sldId id="305" r:id="rId34"/>
    <p:sldId id="311" r:id="rId35"/>
    <p:sldId id="287" r:id="rId36"/>
    <p:sldId id="314" r:id="rId37"/>
    <p:sldId id="315" r:id="rId38"/>
    <p:sldId id="317" r:id="rId39"/>
    <p:sldId id="318" r:id="rId40"/>
    <p:sldId id="288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FA0C"/>
    <a:srgbClr val="0D4B66"/>
    <a:srgbClr val="F39642"/>
    <a:srgbClr val="93D0D5"/>
    <a:srgbClr val="F5770F"/>
    <a:srgbClr val="1F626B"/>
    <a:srgbClr val="3DB3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662" autoAdjust="0"/>
    <p:restoredTop sz="94660"/>
  </p:normalViewPr>
  <p:slideViewPr>
    <p:cSldViewPr>
      <p:cViewPr>
        <p:scale>
          <a:sx n="118" d="100"/>
          <a:sy n="118" d="100"/>
        </p:scale>
        <p:origin x="-1434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08B062-00BE-42A3-82ED-C6313A75655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AC32C71C-6BA4-4F36-8B33-5894BBAB7BC9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11732E65-5F3D-4132-9B88-8DA9613027DC}" type="parTrans" cxnId="{DEA81514-EAC5-4047-A4A7-F559F0319300}">
      <dgm:prSet/>
      <dgm:spPr/>
    </dgm:pt>
    <dgm:pt modelId="{A97151DB-4740-40EF-A506-592E08CDF9C6}" type="sibTrans" cxnId="{DEA81514-EAC5-4047-A4A7-F559F0319300}">
      <dgm:prSet/>
      <dgm:spPr/>
    </dgm:pt>
    <dgm:pt modelId="{1247A4CE-0202-4544-9D6F-3B42F8DD142C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DE96A3CF-273B-457D-A7DB-0879243B7071}" type="parTrans" cxnId="{51B4A486-69BA-4EAF-B04A-9F22EFE92EB3}">
      <dgm:prSet/>
      <dgm:spPr/>
    </dgm:pt>
    <dgm:pt modelId="{C5571147-85E9-41CE-AECA-92269F2E0C8E}" type="sibTrans" cxnId="{51B4A486-69BA-4EAF-B04A-9F22EFE92EB3}">
      <dgm:prSet/>
      <dgm:spPr/>
    </dgm:pt>
    <dgm:pt modelId="{8A658C16-A5E2-4AAD-8198-C134238C93A9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5CF9F2DA-8DBD-42A5-8526-6F70A5217D9F}" type="parTrans" cxnId="{1E318EC6-6B6C-4065-A6D5-12460A976DDC}">
      <dgm:prSet/>
      <dgm:spPr/>
    </dgm:pt>
    <dgm:pt modelId="{8D219631-EBDD-4B87-894D-75A072B97CFF}" type="sibTrans" cxnId="{1E318EC6-6B6C-4065-A6D5-12460A976DDC}">
      <dgm:prSet/>
      <dgm:spPr/>
    </dgm:pt>
    <dgm:pt modelId="{BFAC683B-68E7-472C-B570-58A614B10E4B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3133A427-51E3-4257-A036-78FBFBAF53AB}" type="parTrans" cxnId="{B8D05818-50CA-4C72-9AF0-7AA349A1D019}">
      <dgm:prSet/>
      <dgm:spPr/>
    </dgm:pt>
    <dgm:pt modelId="{56D7004C-5E3A-47BB-ACF1-1A49CD91B9B1}" type="sibTrans" cxnId="{B8D05818-50CA-4C72-9AF0-7AA349A1D019}">
      <dgm:prSet/>
      <dgm:spPr/>
    </dgm:pt>
    <dgm:pt modelId="{76513DA2-CA4A-4101-B444-35A7FB54858E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397575E5-524D-410B-8365-80632511CF80}" type="parTrans" cxnId="{CD94F3D3-4863-4FCA-A91D-367C103F27BF}">
      <dgm:prSet/>
      <dgm:spPr/>
    </dgm:pt>
    <dgm:pt modelId="{8787CAF2-B1E7-4A3B-ABD8-73773E85D308}" type="sibTrans" cxnId="{CD94F3D3-4863-4FCA-A91D-367C103F27BF}">
      <dgm:prSet/>
      <dgm:spPr/>
    </dgm:pt>
    <dgm:pt modelId="{DA21394C-A119-4E9D-A73C-89DDA3532464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72037B02-56E6-41A8-9586-2344ACDB89BA}" type="parTrans" cxnId="{7EAEDA69-7A0C-4358-918D-29C7DFDA2B5C}">
      <dgm:prSet/>
      <dgm:spPr/>
    </dgm:pt>
    <dgm:pt modelId="{09F6F33F-CF41-438F-B1F0-69B8FC259B49}" type="sibTrans" cxnId="{7EAEDA69-7A0C-4358-918D-29C7DFDA2B5C}">
      <dgm:prSet/>
      <dgm:spPr/>
    </dgm:pt>
    <dgm:pt modelId="{6872C422-BBEA-4ED4-B699-DDB50336C043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4A40B4A5-ED3C-4640-8E1E-43CFF79CE1F7}" type="parTrans" cxnId="{BEAEE411-6658-48E7-A44C-D1B1F9941CE0}">
      <dgm:prSet/>
      <dgm:spPr/>
    </dgm:pt>
    <dgm:pt modelId="{84AC98D0-5918-45C6-9837-EEF6E87D2047}" type="sibTrans" cxnId="{BEAEE411-6658-48E7-A44C-D1B1F9941CE0}">
      <dgm:prSet/>
      <dgm:spPr/>
    </dgm:pt>
    <dgm:pt modelId="{BA594932-5888-4A96-BF47-5D1C0F953992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D44ED9BD-9EC3-4BBF-9A78-2C1D7FDFD6B2}" type="parTrans" cxnId="{B1D8C363-9258-4284-BA28-7B82F63084A2}">
      <dgm:prSet/>
      <dgm:spPr/>
    </dgm:pt>
    <dgm:pt modelId="{57BF98F7-CD97-4CC5-9908-2671D21D87E7}" type="sibTrans" cxnId="{B1D8C363-9258-4284-BA28-7B82F63084A2}">
      <dgm:prSet/>
      <dgm:spPr/>
    </dgm:pt>
    <dgm:pt modelId="{B28828AF-E436-414B-B4ED-25203631BB60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2FAD1068-49B2-46E7-8A29-881DFC2EEF41}" type="parTrans" cxnId="{462E1EA0-3B2B-4CFB-BD9F-844316C3D564}">
      <dgm:prSet/>
      <dgm:spPr/>
    </dgm:pt>
    <dgm:pt modelId="{8290FE7E-F31E-4007-A0B1-D8DDE2273D0C}" type="sibTrans" cxnId="{462E1EA0-3B2B-4CFB-BD9F-844316C3D564}">
      <dgm:prSet/>
      <dgm:spPr/>
    </dgm:pt>
    <dgm:pt modelId="{6F92B0D9-E757-49CD-A44D-8C282095DDBB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66A3F299-B179-46F5-ACC8-029C965D233C}" type="parTrans" cxnId="{30164D86-4982-4ED7-A12F-9102499E2FA0}">
      <dgm:prSet/>
      <dgm:spPr/>
    </dgm:pt>
    <dgm:pt modelId="{5D039828-0F28-4DC7-9603-5281A9E587C8}" type="sibTrans" cxnId="{30164D86-4982-4ED7-A12F-9102499E2FA0}">
      <dgm:prSet/>
      <dgm:spPr/>
    </dgm:pt>
    <dgm:pt modelId="{08864DEF-7DFC-4B3C-B41B-DC8DC59AFC67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036088C8-7077-4886-ACE1-459DAF53E6FE}" type="parTrans" cxnId="{41AF8947-8A72-4985-9C3F-FE4CACB656A6}">
      <dgm:prSet/>
      <dgm:spPr/>
    </dgm:pt>
    <dgm:pt modelId="{66B033F3-F05F-4837-84AB-7116BFB89D91}" type="sibTrans" cxnId="{41AF8947-8A72-4985-9C3F-FE4CACB656A6}">
      <dgm:prSet/>
      <dgm:spPr/>
    </dgm:pt>
    <dgm:pt modelId="{53BA2DED-C8AB-480F-A12A-718F30578467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6AD4F809-0D25-41B8-9FE9-8E4FDF0B6B35}" type="parTrans" cxnId="{F89E18FB-4703-4042-ADD3-D5808DD7BBAC}">
      <dgm:prSet/>
      <dgm:spPr/>
    </dgm:pt>
    <dgm:pt modelId="{76A13E92-66D3-4768-9280-733160A25B94}" type="sibTrans" cxnId="{F89E18FB-4703-4042-ADD3-D5808DD7BBAC}">
      <dgm:prSet/>
      <dgm:spPr/>
    </dgm:pt>
    <dgm:pt modelId="{8B871104-CF2C-4EB3-A460-C7188D056F74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95869E92-12E3-4F8D-8EAA-62B4217E1B85}" type="parTrans" cxnId="{28C2B4C8-0D7D-4597-9344-4CBB21217E85}">
      <dgm:prSet/>
      <dgm:spPr/>
    </dgm:pt>
    <dgm:pt modelId="{D54AE738-AD3D-49A9-B2F6-49606009C7A1}" type="sibTrans" cxnId="{28C2B4C8-0D7D-4597-9344-4CBB21217E85}">
      <dgm:prSet/>
      <dgm:spPr/>
    </dgm:pt>
    <dgm:pt modelId="{23BC04AF-0C0F-4D50-B7CD-8C57969E96F6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66107BAA-449A-495B-82AC-48376B5DC2B4}" type="parTrans" cxnId="{B95624EB-312D-4211-8372-57BFD0EEFF63}">
      <dgm:prSet/>
      <dgm:spPr/>
    </dgm:pt>
    <dgm:pt modelId="{EDA4C317-D426-45C0-B9FA-CE4C5FB02D5C}" type="sibTrans" cxnId="{B95624EB-312D-4211-8372-57BFD0EEFF63}">
      <dgm:prSet/>
      <dgm:spPr/>
    </dgm:pt>
    <dgm:pt modelId="{3B4E2015-BC81-4219-8FC5-5F0C369D4766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1B8E00A2-491D-4BC7-8428-81E96ECD061B}" type="parTrans" cxnId="{F012E47A-147A-4387-8734-CFC65448FFA9}">
      <dgm:prSet/>
      <dgm:spPr/>
    </dgm:pt>
    <dgm:pt modelId="{4B2D8A55-6629-4BCF-ADF7-75D696990B51}" type="sibTrans" cxnId="{F012E47A-147A-4387-8734-CFC65448FFA9}">
      <dgm:prSet/>
      <dgm:spPr/>
    </dgm:pt>
    <dgm:pt modelId="{C4254B8A-F837-4AEF-BDC8-F6C1C61E7CE4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C60CDDC1-F206-4532-9BC9-54CB9B3A20FE}" type="parTrans" cxnId="{6B714736-475F-4E73-A35E-51F232E1213A}">
      <dgm:prSet/>
      <dgm:spPr/>
    </dgm:pt>
    <dgm:pt modelId="{E7EE90E6-1DD2-4276-A1FB-DD46F42036BD}" type="sibTrans" cxnId="{6B714736-475F-4E73-A35E-51F232E1213A}">
      <dgm:prSet/>
      <dgm:spPr/>
    </dgm:pt>
    <dgm:pt modelId="{01B5D42D-45A6-4834-A8D7-1B86547E6C53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gm:t>
    </dgm:pt>
    <dgm:pt modelId="{503374CF-6436-432D-8A67-FE1BA9F48832}" type="parTrans" cxnId="{A47392D4-6BF0-405A-8337-E0C51DA313C9}">
      <dgm:prSet/>
      <dgm:spPr/>
    </dgm:pt>
    <dgm:pt modelId="{D2ABF84C-2BAE-40CD-9A25-A2B0E7C966A9}" type="sibTrans" cxnId="{A47392D4-6BF0-405A-8337-E0C51DA313C9}">
      <dgm:prSet/>
      <dgm:spPr/>
    </dgm:pt>
    <dgm:pt modelId="{A5E7C7C8-9DAF-4159-B012-841608269BCA}" type="pres">
      <dgm:prSet presAssocID="{B108B062-00BE-42A3-82ED-C6313A75655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4526FF3-DAA2-4625-9777-52253902545D}" type="pres">
      <dgm:prSet presAssocID="{AC32C71C-6BA4-4F36-8B33-5894BBAB7BC9}" presName="hierRoot1" presStyleCnt="0">
        <dgm:presLayoutVars>
          <dgm:hierBranch/>
        </dgm:presLayoutVars>
      </dgm:prSet>
      <dgm:spPr/>
    </dgm:pt>
    <dgm:pt modelId="{19F8E38D-E459-43E7-9360-91F0F22E070F}" type="pres">
      <dgm:prSet presAssocID="{AC32C71C-6BA4-4F36-8B33-5894BBAB7BC9}" presName="rootComposite1" presStyleCnt="0"/>
      <dgm:spPr/>
    </dgm:pt>
    <dgm:pt modelId="{2BA38CEE-7951-4E3A-89BD-7D103307CCA3}" type="pres">
      <dgm:prSet presAssocID="{AC32C71C-6BA4-4F36-8B33-5894BBAB7BC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D16EA2-9CAD-412C-A665-9640EFF8A98D}" type="pres">
      <dgm:prSet presAssocID="{AC32C71C-6BA4-4F36-8B33-5894BBAB7BC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E567733-62B8-41CF-8197-0604335B2F31}" type="pres">
      <dgm:prSet presAssocID="{AC32C71C-6BA4-4F36-8B33-5894BBAB7BC9}" presName="hierChild2" presStyleCnt="0"/>
      <dgm:spPr/>
    </dgm:pt>
    <dgm:pt modelId="{E13B83F7-E3D1-42FF-8AA8-1E14EA6174C6}" type="pres">
      <dgm:prSet presAssocID="{DE96A3CF-273B-457D-A7DB-0879243B7071}" presName="Name35" presStyleLbl="parChTrans1D2" presStyleIdx="0" presStyleCnt="5"/>
      <dgm:spPr/>
    </dgm:pt>
    <dgm:pt modelId="{A7C28ED5-7135-4169-A882-F4DB8010DEC9}" type="pres">
      <dgm:prSet presAssocID="{1247A4CE-0202-4544-9D6F-3B42F8DD142C}" presName="hierRoot2" presStyleCnt="0">
        <dgm:presLayoutVars>
          <dgm:hierBranch/>
        </dgm:presLayoutVars>
      </dgm:prSet>
      <dgm:spPr/>
    </dgm:pt>
    <dgm:pt modelId="{34E38404-2CD3-4580-A7D7-3FC8C1AC8B74}" type="pres">
      <dgm:prSet presAssocID="{1247A4CE-0202-4544-9D6F-3B42F8DD142C}" presName="rootComposite" presStyleCnt="0"/>
      <dgm:spPr/>
    </dgm:pt>
    <dgm:pt modelId="{ABE264E1-5D01-4A1B-8985-169E778FD67D}" type="pres">
      <dgm:prSet presAssocID="{1247A4CE-0202-4544-9D6F-3B42F8DD142C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C4D1D0-8B86-4AD4-BF51-8F056975B892}" type="pres">
      <dgm:prSet presAssocID="{1247A4CE-0202-4544-9D6F-3B42F8DD142C}" presName="rootConnector" presStyleLbl="node2" presStyleIdx="0" presStyleCnt="5"/>
      <dgm:spPr/>
      <dgm:t>
        <a:bodyPr/>
        <a:lstStyle/>
        <a:p>
          <a:endParaRPr lang="ru-RU"/>
        </a:p>
      </dgm:t>
    </dgm:pt>
    <dgm:pt modelId="{34E2A497-3E99-47F0-8670-8874E27D272A}" type="pres">
      <dgm:prSet presAssocID="{1247A4CE-0202-4544-9D6F-3B42F8DD142C}" presName="hierChild4" presStyleCnt="0"/>
      <dgm:spPr/>
    </dgm:pt>
    <dgm:pt modelId="{855F67F9-C8C6-43C6-9073-1FF34DAF56C2}" type="pres">
      <dgm:prSet presAssocID="{5CF9F2DA-8DBD-42A5-8526-6F70A5217D9F}" presName="Name35" presStyleLbl="parChTrans1D3" presStyleIdx="0" presStyleCnt="6"/>
      <dgm:spPr/>
    </dgm:pt>
    <dgm:pt modelId="{FE6EF9DB-6448-4DF5-98B3-565E3E241606}" type="pres">
      <dgm:prSet presAssocID="{8A658C16-A5E2-4AAD-8198-C134238C93A9}" presName="hierRoot2" presStyleCnt="0">
        <dgm:presLayoutVars>
          <dgm:hierBranch val="r"/>
        </dgm:presLayoutVars>
      </dgm:prSet>
      <dgm:spPr/>
    </dgm:pt>
    <dgm:pt modelId="{B05CF6B1-CAE8-400F-96DE-5F66BC6F3047}" type="pres">
      <dgm:prSet presAssocID="{8A658C16-A5E2-4AAD-8198-C134238C93A9}" presName="rootComposite" presStyleCnt="0"/>
      <dgm:spPr/>
    </dgm:pt>
    <dgm:pt modelId="{2C4915CA-BDED-4010-B2FE-9B299D49B925}" type="pres">
      <dgm:prSet presAssocID="{8A658C16-A5E2-4AAD-8198-C134238C93A9}" presName="rootText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EA3A18-9D9C-4ECA-B0CB-16B100B056A3}" type="pres">
      <dgm:prSet presAssocID="{8A658C16-A5E2-4AAD-8198-C134238C93A9}" presName="rootConnector" presStyleLbl="node3" presStyleIdx="0" presStyleCnt="6"/>
      <dgm:spPr/>
      <dgm:t>
        <a:bodyPr/>
        <a:lstStyle/>
        <a:p>
          <a:endParaRPr lang="ru-RU"/>
        </a:p>
      </dgm:t>
    </dgm:pt>
    <dgm:pt modelId="{487B9D55-CE31-42C5-BFDD-C0E452CC4D05}" type="pres">
      <dgm:prSet presAssocID="{8A658C16-A5E2-4AAD-8198-C134238C93A9}" presName="hierChild4" presStyleCnt="0"/>
      <dgm:spPr/>
    </dgm:pt>
    <dgm:pt modelId="{CFB32BA1-B53C-4DFF-A286-5AC11D8A7FD9}" type="pres">
      <dgm:prSet presAssocID="{3133A427-51E3-4257-A036-78FBFBAF53AB}" presName="Name50" presStyleLbl="parChTrans1D4" presStyleIdx="0" presStyleCnt="5"/>
      <dgm:spPr/>
    </dgm:pt>
    <dgm:pt modelId="{289952FD-5A6A-4576-B620-4F5144A1F4BA}" type="pres">
      <dgm:prSet presAssocID="{BFAC683B-68E7-472C-B570-58A614B10E4B}" presName="hierRoot2" presStyleCnt="0">
        <dgm:presLayoutVars>
          <dgm:hierBranch val="r"/>
        </dgm:presLayoutVars>
      </dgm:prSet>
      <dgm:spPr/>
    </dgm:pt>
    <dgm:pt modelId="{9FEAB2CD-1713-4F6D-820F-BE68C71A0413}" type="pres">
      <dgm:prSet presAssocID="{BFAC683B-68E7-472C-B570-58A614B10E4B}" presName="rootComposite" presStyleCnt="0"/>
      <dgm:spPr/>
    </dgm:pt>
    <dgm:pt modelId="{5D034C58-5D4A-4461-8D55-34E003DD4D91}" type="pres">
      <dgm:prSet presAssocID="{BFAC683B-68E7-472C-B570-58A614B10E4B}" presName="rootText" presStyleLbl="node4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A5CDBA6-1B2F-4B5F-8C75-F19D06C14032}" type="pres">
      <dgm:prSet presAssocID="{BFAC683B-68E7-472C-B570-58A614B10E4B}" presName="rootConnector" presStyleLbl="node4" presStyleIdx="0" presStyleCnt="5"/>
      <dgm:spPr/>
      <dgm:t>
        <a:bodyPr/>
        <a:lstStyle/>
        <a:p>
          <a:endParaRPr lang="ru-RU"/>
        </a:p>
      </dgm:t>
    </dgm:pt>
    <dgm:pt modelId="{82EBBDBA-4FE6-44A7-9158-0C8990EDBC43}" type="pres">
      <dgm:prSet presAssocID="{BFAC683B-68E7-472C-B570-58A614B10E4B}" presName="hierChild4" presStyleCnt="0"/>
      <dgm:spPr/>
    </dgm:pt>
    <dgm:pt modelId="{3957FE6A-8FEA-4EF7-BDBB-4AE515A28A02}" type="pres">
      <dgm:prSet presAssocID="{397575E5-524D-410B-8365-80632511CF80}" presName="Name50" presStyleLbl="parChTrans1D4" presStyleIdx="1" presStyleCnt="5"/>
      <dgm:spPr/>
    </dgm:pt>
    <dgm:pt modelId="{AF10304A-7277-463B-B7FD-C2DA74BB5F7F}" type="pres">
      <dgm:prSet presAssocID="{76513DA2-CA4A-4101-B444-35A7FB54858E}" presName="hierRoot2" presStyleCnt="0">
        <dgm:presLayoutVars>
          <dgm:hierBranch val="r"/>
        </dgm:presLayoutVars>
      </dgm:prSet>
      <dgm:spPr/>
    </dgm:pt>
    <dgm:pt modelId="{03A6D3FC-6EDB-4844-96E8-8594AE85DE97}" type="pres">
      <dgm:prSet presAssocID="{76513DA2-CA4A-4101-B444-35A7FB54858E}" presName="rootComposite" presStyleCnt="0"/>
      <dgm:spPr/>
    </dgm:pt>
    <dgm:pt modelId="{CDACE7EE-3A24-4706-92A0-77CE73816A0C}" type="pres">
      <dgm:prSet presAssocID="{76513DA2-CA4A-4101-B444-35A7FB54858E}" presName="rootText" presStyleLbl="node4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CBF984-0AAC-4963-9CAA-CDD6F647E77D}" type="pres">
      <dgm:prSet presAssocID="{76513DA2-CA4A-4101-B444-35A7FB54858E}" presName="rootConnector" presStyleLbl="node4" presStyleIdx="1" presStyleCnt="5"/>
      <dgm:spPr/>
      <dgm:t>
        <a:bodyPr/>
        <a:lstStyle/>
        <a:p>
          <a:endParaRPr lang="ru-RU"/>
        </a:p>
      </dgm:t>
    </dgm:pt>
    <dgm:pt modelId="{70DFF919-6D42-4677-9E1F-6EBA6917B099}" type="pres">
      <dgm:prSet presAssocID="{76513DA2-CA4A-4101-B444-35A7FB54858E}" presName="hierChild4" presStyleCnt="0"/>
      <dgm:spPr/>
    </dgm:pt>
    <dgm:pt modelId="{ED9827C8-BEFD-4D81-B424-7781F529A032}" type="pres">
      <dgm:prSet presAssocID="{76513DA2-CA4A-4101-B444-35A7FB54858E}" presName="hierChild5" presStyleCnt="0"/>
      <dgm:spPr/>
    </dgm:pt>
    <dgm:pt modelId="{9B19AB5A-B91E-401D-9140-030BCD3CE457}" type="pres">
      <dgm:prSet presAssocID="{BFAC683B-68E7-472C-B570-58A614B10E4B}" presName="hierChild5" presStyleCnt="0"/>
      <dgm:spPr/>
    </dgm:pt>
    <dgm:pt modelId="{28009D45-5028-4A4D-84BC-C3528874D6DF}" type="pres">
      <dgm:prSet presAssocID="{8A658C16-A5E2-4AAD-8198-C134238C93A9}" presName="hierChild5" presStyleCnt="0"/>
      <dgm:spPr/>
    </dgm:pt>
    <dgm:pt modelId="{49245D09-FFD5-44E3-BAAE-84E2F5703FC1}" type="pres">
      <dgm:prSet presAssocID="{1247A4CE-0202-4544-9D6F-3B42F8DD142C}" presName="hierChild5" presStyleCnt="0"/>
      <dgm:spPr/>
    </dgm:pt>
    <dgm:pt modelId="{C263273D-DFF1-4BFE-BA7B-DCE6876D2662}" type="pres">
      <dgm:prSet presAssocID="{72037B02-56E6-41A8-9586-2344ACDB89BA}" presName="Name35" presStyleLbl="parChTrans1D2" presStyleIdx="1" presStyleCnt="5"/>
      <dgm:spPr/>
    </dgm:pt>
    <dgm:pt modelId="{A14731DE-F4ED-4483-B66D-2C8A63DF22B7}" type="pres">
      <dgm:prSet presAssocID="{DA21394C-A119-4E9D-A73C-89DDA3532464}" presName="hierRoot2" presStyleCnt="0">
        <dgm:presLayoutVars>
          <dgm:hierBranch/>
        </dgm:presLayoutVars>
      </dgm:prSet>
      <dgm:spPr/>
    </dgm:pt>
    <dgm:pt modelId="{C1BB0B54-1BFA-4995-9CB2-A6DDFC9438B5}" type="pres">
      <dgm:prSet presAssocID="{DA21394C-A119-4E9D-A73C-89DDA3532464}" presName="rootComposite" presStyleCnt="0"/>
      <dgm:spPr/>
    </dgm:pt>
    <dgm:pt modelId="{8F70E321-58BB-4A74-9CA3-4319EBAD93AA}" type="pres">
      <dgm:prSet presAssocID="{DA21394C-A119-4E9D-A73C-89DDA3532464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A4D31C-FFE0-4D0C-AC1E-906E3719DBF5}" type="pres">
      <dgm:prSet presAssocID="{DA21394C-A119-4E9D-A73C-89DDA3532464}" presName="rootConnector" presStyleLbl="node2" presStyleIdx="1" presStyleCnt="5"/>
      <dgm:spPr/>
      <dgm:t>
        <a:bodyPr/>
        <a:lstStyle/>
        <a:p>
          <a:endParaRPr lang="ru-RU"/>
        </a:p>
      </dgm:t>
    </dgm:pt>
    <dgm:pt modelId="{7E4E467B-AA89-4086-98DC-35719FB3C8DD}" type="pres">
      <dgm:prSet presAssocID="{DA21394C-A119-4E9D-A73C-89DDA3532464}" presName="hierChild4" presStyleCnt="0"/>
      <dgm:spPr/>
    </dgm:pt>
    <dgm:pt modelId="{AFB5692A-D278-4828-B6FB-43E2D52C1851}" type="pres">
      <dgm:prSet presAssocID="{4A40B4A5-ED3C-4640-8E1E-43CFF79CE1F7}" presName="Name35" presStyleLbl="parChTrans1D3" presStyleIdx="1" presStyleCnt="6"/>
      <dgm:spPr/>
    </dgm:pt>
    <dgm:pt modelId="{66319739-299A-46AA-8E51-44D3F70F7F4D}" type="pres">
      <dgm:prSet presAssocID="{6872C422-BBEA-4ED4-B699-DDB50336C043}" presName="hierRoot2" presStyleCnt="0">
        <dgm:presLayoutVars>
          <dgm:hierBranch val="r"/>
        </dgm:presLayoutVars>
      </dgm:prSet>
      <dgm:spPr/>
    </dgm:pt>
    <dgm:pt modelId="{8761A6D0-45A1-4976-AA75-958C2EAC3EC3}" type="pres">
      <dgm:prSet presAssocID="{6872C422-BBEA-4ED4-B699-DDB50336C043}" presName="rootComposite" presStyleCnt="0"/>
      <dgm:spPr/>
    </dgm:pt>
    <dgm:pt modelId="{D2F20EAF-91D3-485F-9C2C-A21FBF09105C}" type="pres">
      <dgm:prSet presAssocID="{6872C422-BBEA-4ED4-B699-DDB50336C043}" presName="rootText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3820B8-9F39-448C-B81C-918378651ADB}" type="pres">
      <dgm:prSet presAssocID="{6872C422-BBEA-4ED4-B699-DDB50336C043}" presName="rootConnector" presStyleLbl="node3" presStyleIdx="1" presStyleCnt="6"/>
      <dgm:spPr/>
      <dgm:t>
        <a:bodyPr/>
        <a:lstStyle/>
        <a:p>
          <a:endParaRPr lang="ru-RU"/>
        </a:p>
      </dgm:t>
    </dgm:pt>
    <dgm:pt modelId="{5AB78A54-A0BD-4366-A957-4F0195AF1D7C}" type="pres">
      <dgm:prSet presAssocID="{6872C422-BBEA-4ED4-B699-DDB50336C043}" presName="hierChild4" presStyleCnt="0"/>
      <dgm:spPr/>
    </dgm:pt>
    <dgm:pt modelId="{978E9982-1353-46C2-AE5B-3C219E5F76F0}" type="pres">
      <dgm:prSet presAssocID="{D44ED9BD-9EC3-4BBF-9A78-2C1D7FDFD6B2}" presName="Name50" presStyleLbl="parChTrans1D4" presStyleIdx="2" presStyleCnt="5"/>
      <dgm:spPr/>
    </dgm:pt>
    <dgm:pt modelId="{6249E8F8-8F64-4E29-AF86-E78CBEAB5CBB}" type="pres">
      <dgm:prSet presAssocID="{BA594932-5888-4A96-BF47-5D1C0F953992}" presName="hierRoot2" presStyleCnt="0">
        <dgm:presLayoutVars>
          <dgm:hierBranch val="r"/>
        </dgm:presLayoutVars>
      </dgm:prSet>
      <dgm:spPr/>
    </dgm:pt>
    <dgm:pt modelId="{3D5F95B2-7444-438C-820B-455C11697CA3}" type="pres">
      <dgm:prSet presAssocID="{BA594932-5888-4A96-BF47-5D1C0F953992}" presName="rootComposite" presStyleCnt="0"/>
      <dgm:spPr/>
    </dgm:pt>
    <dgm:pt modelId="{A8D1DAE5-2A7D-465A-B645-B06690DEC0EA}" type="pres">
      <dgm:prSet presAssocID="{BA594932-5888-4A96-BF47-5D1C0F953992}" presName="rootText" presStyleLbl="node4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29D797A-C241-44E5-8216-DF74D2CC0436}" type="pres">
      <dgm:prSet presAssocID="{BA594932-5888-4A96-BF47-5D1C0F953992}" presName="rootConnector" presStyleLbl="node4" presStyleIdx="2" presStyleCnt="5"/>
      <dgm:spPr/>
      <dgm:t>
        <a:bodyPr/>
        <a:lstStyle/>
        <a:p>
          <a:endParaRPr lang="ru-RU"/>
        </a:p>
      </dgm:t>
    </dgm:pt>
    <dgm:pt modelId="{F61CF304-10D6-4982-B29A-8F0E6A6529AE}" type="pres">
      <dgm:prSet presAssocID="{BA594932-5888-4A96-BF47-5D1C0F953992}" presName="hierChild4" presStyleCnt="0"/>
      <dgm:spPr/>
    </dgm:pt>
    <dgm:pt modelId="{6AACDC4F-37D4-4C29-8E75-9988BF33D84D}" type="pres">
      <dgm:prSet presAssocID="{BA594932-5888-4A96-BF47-5D1C0F953992}" presName="hierChild5" presStyleCnt="0"/>
      <dgm:spPr/>
    </dgm:pt>
    <dgm:pt modelId="{633A34EC-30D1-4BE8-95CA-04048DA52A5E}" type="pres">
      <dgm:prSet presAssocID="{6872C422-BBEA-4ED4-B699-DDB50336C043}" presName="hierChild5" presStyleCnt="0"/>
      <dgm:spPr/>
    </dgm:pt>
    <dgm:pt modelId="{214DE472-10EC-4D54-916D-6F4BDD64B860}" type="pres">
      <dgm:prSet presAssocID="{DA21394C-A119-4E9D-A73C-89DDA3532464}" presName="hierChild5" presStyleCnt="0"/>
      <dgm:spPr/>
    </dgm:pt>
    <dgm:pt modelId="{A699268A-A764-460D-AEF0-90EC93209ED1}" type="pres">
      <dgm:prSet presAssocID="{2FAD1068-49B2-46E7-8A29-881DFC2EEF41}" presName="Name35" presStyleLbl="parChTrans1D2" presStyleIdx="2" presStyleCnt="5"/>
      <dgm:spPr/>
    </dgm:pt>
    <dgm:pt modelId="{C416DA23-F016-420D-AAA7-17735A2D8023}" type="pres">
      <dgm:prSet presAssocID="{B28828AF-E436-414B-B4ED-25203631BB60}" presName="hierRoot2" presStyleCnt="0">
        <dgm:presLayoutVars>
          <dgm:hierBranch/>
        </dgm:presLayoutVars>
      </dgm:prSet>
      <dgm:spPr/>
    </dgm:pt>
    <dgm:pt modelId="{B9F6BA6E-010A-48D7-99B1-B5C51EA39A42}" type="pres">
      <dgm:prSet presAssocID="{B28828AF-E436-414B-B4ED-25203631BB60}" presName="rootComposite" presStyleCnt="0"/>
      <dgm:spPr/>
    </dgm:pt>
    <dgm:pt modelId="{AEFB81BE-3F72-4790-AAB6-A3BB0EBCD9BA}" type="pres">
      <dgm:prSet presAssocID="{B28828AF-E436-414B-B4ED-25203631BB60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C9C911-CCC7-4E5F-8633-DA7AC2BDAC4B}" type="pres">
      <dgm:prSet presAssocID="{B28828AF-E436-414B-B4ED-25203631BB60}" presName="rootConnector" presStyleLbl="node2" presStyleIdx="2" presStyleCnt="5"/>
      <dgm:spPr/>
      <dgm:t>
        <a:bodyPr/>
        <a:lstStyle/>
        <a:p>
          <a:endParaRPr lang="ru-RU"/>
        </a:p>
      </dgm:t>
    </dgm:pt>
    <dgm:pt modelId="{BA1D8D89-ADD1-47C4-8AA2-93EAEC1B4461}" type="pres">
      <dgm:prSet presAssocID="{B28828AF-E436-414B-B4ED-25203631BB60}" presName="hierChild4" presStyleCnt="0"/>
      <dgm:spPr/>
    </dgm:pt>
    <dgm:pt modelId="{EBC28D9A-48FF-42A5-BBB0-A2CFFB310961}" type="pres">
      <dgm:prSet presAssocID="{66A3F299-B179-46F5-ACC8-029C965D233C}" presName="Name35" presStyleLbl="parChTrans1D3" presStyleIdx="2" presStyleCnt="6"/>
      <dgm:spPr/>
    </dgm:pt>
    <dgm:pt modelId="{002BABA4-36EA-4BD3-BB04-E20696010B89}" type="pres">
      <dgm:prSet presAssocID="{6F92B0D9-E757-49CD-A44D-8C282095DDBB}" presName="hierRoot2" presStyleCnt="0">
        <dgm:presLayoutVars>
          <dgm:hierBranch val="r"/>
        </dgm:presLayoutVars>
      </dgm:prSet>
      <dgm:spPr/>
    </dgm:pt>
    <dgm:pt modelId="{6AEF450D-8DD7-423E-B906-17B7EF45B307}" type="pres">
      <dgm:prSet presAssocID="{6F92B0D9-E757-49CD-A44D-8C282095DDBB}" presName="rootComposite" presStyleCnt="0"/>
      <dgm:spPr/>
    </dgm:pt>
    <dgm:pt modelId="{6C8D861A-FBB6-4A75-BBCB-FFA3236B57C1}" type="pres">
      <dgm:prSet presAssocID="{6F92B0D9-E757-49CD-A44D-8C282095DDBB}" presName="rootText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1035AF-D56B-4D05-8A0E-AED7A978BF82}" type="pres">
      <dgm:prSet presAssocID="{6F92B0D9-E757-49CD-A44D-8C282095DDBB}" presName="rootConnector" presStyleLbl="node3" presStyleIdx="2" presStyleCnt="6"/>
      <dgm:spPr/>
      <dgm:t>
        <a:bodyPr/>
        <a:lstStyle/>
        <a:p>
          <a:endParaRPr lang="ru-RU"/>
        </a:p>
      </dgm:t>
    </dgm:pt>
    <dgm:pt modelId="{CB90777F-1204-4E52-A8C3-F39862A41586}" type="pres">
      <dgm:prSet presAssocID="{6F92B0D9-E757-49CD-A44D-8C282095DDBB}" presName="hierChild4" presStyleCnt="0"/>
      <dgm:spPr/>
    </dgm:pt>
    <dgm:pt modelId="{87705A08-A2C8-40BC-9E35-4653A28900E9}" type="pres">
      <dgm:prSet presAssocID="{6F92B0D9-E757-49CD-A44D-8C282095DDBB}" presName="hierChild5" presStyleCnt="0"/>
      <dgm:spPr/>
    </dgm:pt>
    <dgm:pt modelId="{EAEFCA85-D03F-4049-B817-1F218DAC3ED4}" type="pres">
      <dgm:prSet presAssocID="{B28828AF-E436-414B-B4ED-25203631BB60}" presName="hierChild5" presStyleCnt="0"/>
      <dgm:spPr/>
    </dgm:pt>
    <dgm:pt modelId="{378536E3-DE41-4EBE-BD49-751EB962D6E4}" type="pres">
      <dgm:prSet presAssocID="{036088C8-7077-4886-ACE1-459DAF53E6FE}" presName="Name35" presStyleLbl="parChTrans1D2" presStyleIdx="3" presStyleCnt="5"/>
      <dgm:spPr/>
    </dgm:pt>
    <dgm:pt modelId="{A40915CC-46B0-4792-84C4-5AFD48D2EE6F}" type="pres">
      <dgm:prSet presAssocID="{08864DEF-7DFC-4B3C-B41B-DC8DC59AFC67}" presName="hierRoot2" presStyleCnt="0">
        <dgm:presLayoutVars>
          <dgm:hierBranch/>
        </dgm:presLayoutVars>
      </dgm:prSet>
      <dgm:spPr/>
    </dgm:pt>
    <dgm:pt modelId="{275D6E57-A836-418E-8CD8-09D2A33E097A}" type="pres">
      <dgm:prSet presAssocID="{08864DEF-7DFC-4B3C-B41B-DC8DC59AFC67}" presName="rootComposite" presStyleCnt="0"/>
      <dgm:spPr/>
    </dgm:pt>
    <dgm:pt modelId="{1E619E4E-C2D2-4684-A341-345D7AABBB16}" type="pres">
      <dgm:prSet presAssocID="{08864DEF-7DFC-4B3C-B41B-DC8DC59AFC67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075314E-D1AF-40CD-A5BA-17DB98DD7E19}" type="pres">
      <dgm:prSet presAssocID="{08864DEF-7DFC-4B3C-B41B-DC8DC59AFC67}" presName="rootConnector" presStyleLbl="node2" presStyleIdx="3" presStyleCnt="5"/>
      <dgm:spPr/>
      <dgm:t>
        <a:bodyPr/>
        <a:lstStyle/>
        <a:p>
          <a:endParaRPr lang="ru-RU"/>
        </a:p>
      </dgm:t>
    </dgm:pt>
    <dgm:pt modelId="{CBFE97BD-8DD0-4C89-8A01-D9CC5AB7601E}" type="pres">
      <dgm:prSet presAssocID="{08864DEF-7DFC-4B3C-B41B-DC8DC59AFC67}" presName="hierChild4" presStyleCnt="0"/>
      <dgm:spPr/>
    </dgm:pt>
    <dgm:pt modelId="{5B5995B5-645B-4666-A552-527720FBA6C3}" type="pres">
      <dgm:prSet presAssocID="{6AD4F809-0D25-41B8-9FE9-8E4FDF0B6B35}" presName="Name35" presStyleLbl="parChTrans1D3" presStyleIdx="3" presStyleCnt="6"/>
      <dgm:spPr/>
    </dgm:pt>
    <dgm:pt modelId="{9F5E6E5E-7FAE-4E43-9BCE-31668DD67FE9}" type="pres">
      <dgm:prSet presAssocID="{53BA2DED-C8AB-480F-A12A-718F30578467}" presName="hierRoot2" presStyleCnt="0">
        <dgm:presLayoutVars>
          <dgm:hierBranch val="r"/>
        </dgm:presLayoutVars>
      </dgm:prSet>
      <dgm:spPr/>
    </dgm:pt>
    <dgm:pt modelId="{89CE60CE-D85C-4FBA-A4B7-21CA85941501}" type="pres">
      <dgm:prSet presAssocID="{53BA2DED-C8AB-480F-A12A-718F30578467}" presName="rootComposite" presStyleCnt="0"/>
      <dgm:spPr/>
    </dgm:pt>
    <dgm:pt modelId="{CE400A1C-C85E-4A8E-8358-2457CA828CA4}" type="pres">
      <dgm:prSet presAssocID="{53BA2DED-C8AB-480F-A12A-718F30578467}" presName="rootText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6F7D14B-2E59-441D-9136-17D50EF740D0}" type="pres">
      <dgm:prSet presAssocID="{53BA2DED-C8AB-480F-A12A-718F30578467}" presName="rootConnector" presStyleLbl="node3" presStyleIdx="3" presStyleCnt="6"/>
      <dgm:spPr/>
      <dgm:t>
        <a:bodyPr/>
        <a:lstStyle/>
        <a:p>
          <a:endParaRPr lang="ru-RU"/>
        </a:p>
      </dgm:t>
    </dgm:pt>
    <dgm:pt modelId="{4AD81B9E-2B6C-4C59-8038-D4B560362469}" type="pres">
      <dgm:prSet presAssocID="{53BA2DED-C8AB-480F-A12A-718F30578467}" presName="hierChild4" presStyleCnt="0"/>
      <dgm:spPr/>
    </dgm:pt>
    <dgm:pt modelId="{ED3544DC-A797-40B3-BA53-C4F4D6B99431}" type="pres">
      <dgm:prSet presAssocID="{53BA2DED-C8AB-480F-A12A-718F30578467}" presName="hierChild5" presStyleCnt="0"/>
      <dgm:spPr/>
    </dgm:pt>
    <dgm:pt modelId="{EA0393E2-E8B2-4FC8-8891-C192456F97AC}" type="pres">
      <dgm:prSet presAssocID="{08864DEF-7DFC-4B3C-B41B-DC8DC59AFC67}" presName="hierChild5" presStyleCnt="0"/>
      <dgm:spPr/>
    </dgm:pt>
    <dgm:pt modelId="{92A486B1-FB1A-4FD9-B66A-73CC7325D166}" type="pres">
      <dgm:prSet presAssocID="{95869E92-12E3-4F8D-8EAA-62B4217E1B85}" presName="Name35" presStyleLbl="parChTrans1D2" presStyleIdx="4" presStyleCnt="5"/>
      <dgm:spPr/>
    </dgm:pt>
    <dgm:pt modelId="{F92623F4-FF7C-48D7-A682-6A375FA7AD57}" type="pres">
      <dgm:prSet presAssocID="{8B871104-CF2C-4EB3-A460-C7188D056F74}" presName="hierRoot2" presStyleCnt="0">
        <dgm:presLayoutVars>
          <dgm:hierBranch/>
        </dgm:presLayoutVars>
      </dgm:prSet>
      <dgm:spPr/>
    </dgm:pt>
    <dgm:pt modelId="{2B69AF71-84BC-4C6F-AA0B-0F5372D78B02}" type="pres">
      <dgm:prSet presAssocID="{8B871104-CF2C-4EB3-A460-C7188D056F74}" presName="rootComposite" presStyleCnt="0"/>
      <dgm:spPr/>
    </dgm:pt>
    <dgm:pt modelId="{104C80D6-A45A-4480-BF2F-DDBF03B3EC5D}" type="pres">
      <dgm:prSet presAssocID="{8B871104-CF2C-4EB3-A460-C7188D056F74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175338-DB9D-4799-9071-4F8B2A747674}" type="pres">
      <dgm:prSet presAssocID="{8B871104-CF2C-4EB3-A460-C7188D056F74}" presName="rootConnector" presStyleLbl="node2" presStyleIdx="4" presStyleCnt="5"/>
      <dgm:spPr/>
      <dgm:t>
        <a:bodyPr/>
        <a:lstStyle/>
        <a:p>
          <a:endParaRPr lang="ru-RU"/>
        </a:p>
      </dgm:t>
    </dgm:pt>
    <dgm:pt modelId="{9C4DA865-7404-4B6C-A269-E22C28F816F5}" type="pres">
      <dgm:prSet presAssocID="{8B871104-CF2C-4EB3-A460-C7188D056F74}" presName="hierChild4" presStyleCnt="0"/>
      <dgm:spPr/>
    </dgm:pt>
    <dgm:pt modelId="{D0670884-BA1D-4027-8509-3F4B8BF3D0B0}" type="pres">
      <dgm:prSet presAssocID="{66107BAA-449A-495B-82AC-48376B5DC2B4}" presName="Name35" presStyleLbl="parChTrans1D3" presStyleIdx="4" presStyleCnt="6"/>
      <dgm:spPr/>
    </dgm:pt>
    <dgm:pt modelId="{B974DF7F-2F99-4E7E-97B3-535FF2FE2FBC}" type="pres">
      <dgm:prSet presAssocID="{23BC04AF-0C0F-4D50-B7CD-8C57969E96F6}" presName="hierRoot2" presStyleCnt="0">
        <dgm:presLayoutVars>
          <dgm:hierBranch val="r"/>
        </dgm:presLayoutVars>
      </dgm:prSet>
      <dgm:spPr/>
    </dgm:pt>
    <dgm:pt modelId="{3888E665-DDF5-4E50-A370-192F3892C466}" type="pres">
      <dgm:prSet presAssocID="{23BC04AF-0C0F-4D50-B7CD-8C57969E96F6}" presName="rootComposite" presStyleCnt="0"/>
      <dgm:spPr/>
    </dgm:pt>
    <dgm:pt modelId="{85E74A32-0752-481E-BB19-5E8023C22454}" type="pres">
      <dgm:prSet presAssocID="{23BC04AF-0C0F-4D50-B7CD-8C57969E96F6}" presName="rootText" presStyleLbl="node3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9A90945-241D-4F69-A11D-3FD8900C0F20}" type="pres">
      <dgm:prSet presAssocID="{23BC04AF-0C0F-4D50-B7CD-8C57969E96F6}" presName="rootConnector" presStyleLbl="node3" presStyleIdx="4" presStyleCnt="6"/>
      <dgm:spPr/>
      <dgm:t>
        <a:bodyPr/>
        <a:lstStyle/>
        <a:p>
          <a:endParaRPr lang="ru-RU"/>
        </a:p>
      </dgm:t>
    </dgm:pt>
    <dgm:pt modelId="{120CEEA5-AE26-412F-93E8-D833CDDE9396}" type="pres">
      <dgm:prSet presAssocID="{23BC04AF-0C0F-4D50-B7CD-8C57969E96F6}" presName="hierChild4" presStyleCnt="0"/>
      <dgm:spPr/>
    </dgm:pt>
    <dgm:pt modelId="{D98764E0-BC78-4448-9E13-9224C89D233F}" type="pres">
      <dgm:prSet presAssocID="{1B8E00A2-491D-4BC7-8428-81E96ECD061B}" presName="Name50" presStyleLbl="parChTrans1D4" presStyleIdx="3" presStyleCnt="5"/>
      <dgm:spPr/>
    </dgm:pt>
    <dgm:pt modelId="{61D81482-A012-483B-8853-3DC7022315BA}" type="pres">
      <dgm:prSet presAssocID="{3B4E2015-BC81-4219-8FC5-5F0C369D4766}" presName="hierRoot2" presStyleCnt="0">
        <dgm:presLayoutVars>
          <dgm:hierBranch val="r"/>
        </dgm:presLayoutVars>
      </dgm:prSet>
      <dgm:spPr/>
    </dgm:pt>
    <dgm:pt modelId="{28BDC79E-62FC-410A-AE05-DC889E6CF5D3}" type="pres">
      <dgm:prSet presAssocID="{3B4E2015-BC81-4219-8FC5-5F0C369D4766}" presName="rootComposite" presStyleCnt="0"/>
      <dgm:spPr/>
    </dgm:pt>
    <dgm:pt modelId="{8DAA90F3-674D-4E71-A2F0-FC3044CF5523}" type="pres">
      <dgm:prSet presAssocID="{3B4E2015-BC81-4219-8FC5-5F0C369D4766}" presName="rootText" presStyleLbl="node4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CF1257-3F2B-4F7D-9552-A787519E848F}" type="pres">
      <dgm:prSet presAssocID="{3B4E2015-BC81-4219-8FC5-5F0C369D4766}" presName="rootConnector" presStyleLbl="node4" presStyleIdx="3" presStyleCnt="5"/>
      <dgm:spPr/>
      <dgm:t>
        <a:bodyPr/>
        <a:lstStyle/>
        <a:p>
          <a:endParaRPr lang="ru-RU"/>
        </a:p>
      </dgm:t>
    </dgm:pt>
    <dgm:pt modelId="{768F7C7C-A2B9-441E-ADCE-24F7099E4DD3}" type="pres">
      <dgm:prSet presAssocID="{3B4E2015-BC81-4219-8FC5-5F0C369D4766}" presName="hierChild4" presStyleCnt="0"/>
      <dgm:spPr/>
    </dgm:pt>
    <dgm:pt modelId="{D132CE9C-0131-47BC-87E2-79D86F3AEF27}" type="pres">
      <dgm:prSet presAssocID="{3B4E2015-BC81-4219-8FC5-5F0C369D4766}" presName="hierChild5" presStyleCnt="0"/>
      <dgm:spPr/>
    </dgm:pt>
    <dgm:pt modelId="{676F5216-6304-427B-9A9B-EC6C850A3687}" type="pres">
      <dgm:prSet presAssocID="{23BC04AF-0C0F-4D50-B7CD-8C57969E96F6}" presName="hierChild5" presStyleCnt="0"/>
      <dgm:spPr/>
    </dgm:pt>
    <dgm:pt modelId="{981C2205-8903-4B08-8CF4-FA52417C1C9D}" type="pres">
      <dgm:prSet presAssocID="{C60CDDC1-F206-4532-9BC9-54CB9B3A20FE}" presName="Name35" presStyleLbl="parChTrans1D3" presStyleIdx="5" presStyleCnt="6"/>
      <dgm:spPr/>
    </dgm:pt>
    <dgm:pt modelId="{64D45C63-77E2-47B9-8A77-457B9890237E}" type="pres">
      <dgm:prSet presAssocID="{C4254B8A-F837-4AEF-BDC8-F6C1C61E7CE4}" presName="hierRoot2" presStyleCnt="0">
        <dgm:presLayoutVars>
          <dgm:hierBranch val="r"/>
        </dgm:presLayoutVars>
      </dgm:prSet>
      <dgm:spPr/>
    </dgm:pt>
    <dgm:pt modelId="{DEABFC77-B5F9-492D-A6FB-D3BDD09A25F7}" type="pres">
      <dgm:prSet presAssocID="{C4254B8A-F837-4AEF-BDC8-F6C1C61E7CE4}" presName="rootComposite" presStyleCnt="0"/>
      <dgm:spPr/>
    </dgm:pt>
    <dgm:pt modelId="{1AF02F0F-AAD3-407A-A131-B1A44872F511}" type="pres">
      <dgm:prSet presAssocID="{C4254B8A-F837-4AEF-BDC8-F6C1C61E7CE4}" presName="rootText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BEF423-C693-4F6E-8C0E-0BD48AD525C7}" type="pres">
      <dgm:prSet presAssocID="{C4254B8A-F837-4AEF-BDC8-F6C1C61E7CE4}" presName="rootConnector" presStyleLbl="node3" presStyleIdx="5" presStyleCnt="6"/>
      <dgm:spPr/>
      <dgm:t>
        <a:bodyPr/>
        <a:lstStyle/>
        <a:p>
          <a:endParaRPr lang="ru-RU"/>
        </a:p>
      </dgm:t>
    </dgm:pt>
    <dgm:pt modelId="{285419AC-CC81-4F14-9BA9-20DD0E910EB5}" type="pres">
      <dgm:prSet presAssocID="{C4254B8A-F837-4AEF-BDC8-F6C1C61E7CE4}" presName="hierChild4" presStyleCnt="0"/>
      <dgm:spPr/>
    </dgm:pt>
    <dgm:pt modelId="{B9C9C85B-6C6F-4A1A-BFC9-971AC6725F93}" type="pres">
      <dgm:prSet presAssocID="{503374CF-6436-432D-8A67-FE1BA9F48832}" presName="Name50" presStyleLbl="parChTrans1D4" presStyleIdx="4" presStyleCnt="5"/>
      <dgm:spPr/>
    </dgm:pt>
    <dgm:pt modelId="{1546A35D-7D6D-4F1A-9CA3-41E846C1BC1D}" type="pres">
      <dgm:prSet presAssocID="{01B5D42D-45A6-4834-A8D7-1B86547E6C53}" presName="hierRoot2" presStyleCnt="0">
        <dgm:presLayoutVars>
          <dgm:hierBranch val="r"/>
        </dgm:presLayoutVars>
      </dgm:prSet>
      <dgm:spPr/>
    </dgm:pt>
    <dgm:pt modelId="{A7D3F953-BA47-4780-ABE8-2A4348F60C50}" type="pres">
      <dgm:prSet presAssocID="{01B5D42D-45A6-4834-A8D7-1B86547E6C53}" presName="rootComposite" presStyleCnt="0"/>
      <dgm:spPr/>
    </dgm:pt>
    <dgm:pt modelId="{E52EA2E5-24BE-4351-8B56-F80667CB9CD9}" type="pres">
      <dgm:prSet presAssocID="{01B5D42D-45A6-4834-A8D7-1B86547E6C53}" presName="rootText" presStyleLbl="node4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5FDF59-9064-4891-9467-B52190A754DC}" type="pres">
      <dgm:prSet presAssocID="{01B5D42D-45A6-4834-A8D7-1B86547E6C53}" presName="rootConnector" presStyleLbl="node4" presStyleIdx="4" presStyleCnt="5"/>
      <dgm:spPr/>
      <dgm:t>
        <a:bodyPr/>
        <a:lstStyle/>
        <a:p>
          <a:endParaRPr lang="ru-RU"/>
        </a:p>
      </dgm:t>
    </dgm:pt>
    <dgm:pt modelId="{2F829236-2E26-48DC-B7B9-D693B5C4F3C3}" type="pres">
      <dgm:prSet presAssocID="{01B5D42D-45A6-4834-A8D7-1B86547E6C53}" presName="hierChild4" presStyleCnt="0"/>
      <dgm:spPr/>
    </dgm:pt>
    <dgm:pt modelId="{A3BB8BA1-5D13-4B7A-811C-2A27E43E7D2F}" type="pres">
      <dgm:prSet presAssocID="{01B5D42D-45A6-4834-A8D7-1B86547E6C53}" presName="hierChild5" presStyleCnt="0"/>
      <dgm:spPr/>
    </dgm:pt>
    <dgm:pt modelId="{400C799D-EF98-4437-BF2A-AB60363EDA60}" type="pres">
      <dgm:prSet presAssocID="{C4254B8A-F837-4AEF-BDC8-F6C1C61E7CE4}" presName="hierChild5" presStyleCnt="0"/>
      <dgm:spPr/>
    </dgm:pt>
    <dgm:pt modelId="{EEF58207-C833-4567-A1C2-435666C3CF06}" type="pres">
      <dgm:prSet presAssocID="{8B871104-CF2C-4EB3-A460-C7188D056F74}" presName="hierChild5" presStyleCnt="0"/>
      <dgm:spPr/>
    </dgm:pt>
    <dgm:pt modelId="{35B74A8F-AC9C-48A3-843F-63C8DDB52F22}" type="pres">
      <dgm:prSet presAssocID="{AC32C71C-6BA4-4F36-8B33-5894BBAB7BC9}" presName="hierChild3" presStyleCnt="0"/>
      <dgm:spPr/>
    </dgm:pt>
  </dgm:ptLst>
  <dgm:cxnLst>
    <dgm:cxn modelId="{908EB5B8-A727-41DE-964A-552DADAD81BE}" type="presOf" srcId="{6F92B0D9-E757-49CD-A44D-8C282095DDBB}" destId="{6C8D861A-FBB6-4A75-BBCB-FFA3236B57C1}" srcOrd="0" destOrd="0" presId="urn:microsoft.com/office/officeart/2005/8/layout/orgChart1"/>
    <dgm:cxn modelId="{28C2B4C8-0D7D-4597-9344-4CBB21217E85}" srcId="{AC32C71C-6BA4-4F36-8B33-5894BBAB7BC9}" destId="{8B871104-CF2C-4EB3-A460-C7188D056F74}" srcOrd="4" destOrd="0" parTransId="{95869E92-12E3-4F8D-8EAA-62B4217E1B85}" sibTransId="{D54AE738-AD3D-49A9-B2F6-49606009C7A1}"/>
    <dgm:cxn modelId="{F89E18FB-4703-4042-ADD3-D5808DD7BBAC}" srcId="{08864DEF-7DFC-4B3C-B41B-DC8DC59AFC67}" destId="{53BA2DED-C8AB-480F-A12A-718F30578467}" srcOrd="0" destOrd="0" parTransId="{6AD4F809-0D25-41B8-9FE9-8E4FDF0B6B35}" sibTransId="{76A13E92-66D3-4768-9280-733160A25B94}"/>
    <dgm:cxn modelId="{41AF8947-8A72-4985-9C3F-FE4CACB656A6}" srcId="{AC32C71C-6BA4-4F36-8B33-5894BBAB7BC9}" destId="{08864DEF-7DFC-4B3C-B41B-DC8DC59AFC67}" srcOrd="3" destOrd="0" parTransId="{036088C8-7077-4886-ACE1-459DAF53E6FE}" sibTransId="{66B033F3-F05F-4837-84AB-7116BFB89D91}"/>
    <dgm:cxn modelId="{B1D8C363-9258-4284-BA28-7B82F63084A2}" srcId="{6872C422-BBEA-4ED4-B699-DDB50336C043}" destId="{BA594932-5888-4A96-BF47-5D1C0F953992}" srcOrd="0" destOrd="0" parTransId="{D44ED9BD-9EC3-4BBF-9A78-2C1D7FDFD6B2}" sibTransId="{57BF98F7-CD97-4CC5-9908-2671D21D87E7}"/>
    <dgm:cxn modelId="{456EAA39-8260-44E5-B454-CBEDF13DB0B3}" type="presOf" srcId="{53BA2DED-C8AB-480F-A12A-718F30578467}" destId="{36F7D14B-2E59-441D-9136-17D50EF740D0}" srcOrd="1" destOrd="0" presId="urn:microsoft.com/office/officeart/2005/8/layout/orgChart1"/>
    <dgm:cxn modelId="{D5F410A2-E3EE-4D5E-A746-4DC9A12CF390}" type="presOf" srcId="{DA21394C-A119-4E9D-A73C-89DDA3532464}" destId="{35A4D31C-FFE0-4D0C-AC1E-906E3719DBF5}" srcOrd="1" destOrd="0" presId="urn:microsoft.com/office/officeart/2005/8/layout/orgChart1"/>
    <dgm:cxn modelId="{1CE8E18C-2E07-44B0-BD61-C89AF32C1421}" type="presOf" srcId="{3B4E2015-BC81-4219-8FC5-5F0C369D4766}" destId="{95CF1257-3F2B-4F7D-9552-A787519E848F}" srcOrd="1" destOrd="0" presId="urn:microsoft.com/office/officeart/2005/8/layout/orgChart1"/>
    <dgm:cxn modelId="{B56EFC12-CCC7-4E58-840B-C771465837AE}" type="presOf" srcId="{1247A4CE-0202-4544-9D6F-3B42F8DD142C}" destId="{ABE264E1-5D01-4A1B-8985-169E778FD67D}" srcOrd="0" destOrd="0" presId="urn:microsoft.com/office/officeart/2005/8/layout/orgChart1"/>
    <dgm:cxn modelId="{A47392D4-6BF0-405A-8337-E0C51DA313C9}" srcId="{C4254B8A-F837-4AEF-BDC8-F6C1C61E7CE4}" destId="{01B5D42D-45A6-4834-A8D7-1B86547E6C53}" srcOrd="0" destOrd="0" parTransId="{503374CF-6436-432D-8A67-FE1BA9F48832}" sibTransId="{D2ABF84C-2BAE-40CD-9A25-A2B0E7C966A9}"/>
    <dgm:cxn modelId="{9B1841A2-DC78-4043-83D1-85E9D83CE526}" type="presOf" srcId="{4A40B4A5-ED3C-4640-8E1E-43CFF79CE1F7}" destId="{AFB5692A-D278-4828-B6FB-43E2D52C1851}" srcOrd="0" destOrd="0" presId="urn:microsoft.com/office/officeart/2005/8/layout/orgChart1"/>
    <dgm:cxn modelId="{87502B85-C023-495D-90AD-85F383DE2A6D}" type="presOf" srcId="{6AD4F809-0D25-41B8-9FE9-8E4FDF0B6B35}" destId="{5B5995B5-645B-4666-A552-527720FBA6C3}" srcOrd="0" destOrd="0" presId="urn:microsoft.com/office/officeart/2005/8/layout/orgChart1"/>
    <dgm:cxn modelId="{291E32EF-E3E0-4957-9FA8-1E1631C3BC98}" type="presOf" srcId="{23BC04AF-0C0F-4D50-B7CD-8C57969E96F6}" destId="{85E74A32-0752-481E-BB19-5E8023C22454}" srcOrd="0" destOrd="0" presId="urn:microsoft.com/office/officeart/2005/8/layout/orgChart1"/>
    <dgm:cxn modelId="{DFF5B422-702F-4985-89A6-F1DE7A077934}" type="presOf" srcId="{AC32C71C-6BA4-4F36-8B33-5894BBAB7BC9}" destId="{47D16EA2-9CAD-412C-A665-9640EFF8A98D}" srcOrd="1" destOrd="0" presId="urn:microsoft.com/office/officeart/2005/8/layout/orgChart1"/>
    <dgm:cxn modelId="{51B4A486-69BA-4EAF-B04A-9F22EFE92EB3}" srcId="{AC32C71C-6BA4-4F36-8B33-5894BBAB7BC9}" destId="{1247A4CE-0202-4544-9D6F-3B42F8DD142C}" srcOrd="0" destOrd="0" parTransId="{DE96A3CF-273B-457D-A7DB-0879243B7071}" sibTransId="{C5571147-85E9-41CE-AECA-92269F2E0C8E}"/>
    <dgm:cxn modelId="{7EC27A87-D4B0-4933-AC72-95536DF2EB74}" type="presOf" srcId="{8B871104-CF2C-4EB3-A460-C7188D056F74}" destId="{104C80D6-A45A-4480-BF2F-DDBF03B3EC5D}" srcOrd="0" destOrd="0" presId="urn:microsoft.com/office/officeart/2005/8/layout/orgChart1"/>
    <dgm:cxn modelId="{925B6676-07F0-4C89-A17E-0333F4AD4969}" type="presOf" srcId="{01B5D42D-45A6-4834-A8D7-1B86547E6C53}" destId="{ED5FDF59-9064-4891-9467-B52190A754DC}" srcOrd="1" destOrd="0" presId="urn:microsoft.com/office/officeart/2005/8/layout/orgChart1"/>
    <dgm:cxn modelId="{626B0A4B-3145-4962-BCF7-69F9B9313DCE}" type="presOf" srcId="{6F92B0D9-E757-49CD-A44D-8C282095DDBB}" destId="{B21035AF-D56B-4D05-8A0E-AED7A978BF82}" srcOrd="1" destOrd="0" presId="urn:microsoft.com/office/officeart/2005/8/layout/orgChart1"/>
    <dgm:cxn modelId="{DAB56FA1-631F-4CAD-AD35-E001238B8953}" type="presOf" srcId="{8A658C16-A5E2-4AAD-8198-C134238C93A9}" destId="{A7EA3A18-9D9C-4ECA-B0CB-16B100B056A3}" srcOrd="1" destOrd="0" presId="urn:microsoft.com/office/officeart/2005/8/layout/orgChart1"/>
    <dgm:cxn modelId="{06ECE87F-BEB5-4021-A70D-FD802646E8BF}" type="presOf" srcId="{BFAC683B-68E7-472C-B570-58A614B10E4B}" destId="{5D034C58-5D4A-4461-8D55-34E003DD4D91}" srcOrd="0" destOrd="0" presId="urn:microsoft.com/office/officeart/2005/8/layout/orgChart1"/>
    <dgm:cxn modelId="{E338FBF4-DD2B-431C-A96A-7C579247420C}" type="presOf" srcId="{2FAD1068-49B2-46E7-8A29-881DFC2EEF41}" destId="{A699268A-A764-460D-AEF0-90EC93209ED1}" srcOrd="0" destOrd="0" presId="urn:microsoft.com/office/officeart/2005/8/layout/orgChart1"/>
    <dgm:cxn modelId="{BCA24C4E-110A-4FC5-83C4-57883FA4481B}" type="presOf" srcId="{C60CDDC1-F206-4532-9BC9-54CB9B3A20FE}" destId="{981C2205-8903-4B08-8CF4-FA52417C1C9D}" srcOrd="0" destOrd="0" presId="urn:microsoft.com/office/officeart/2005/8/layout/orgChart1"/>
    <dgm:cxn modelId="{F752A69F-0518-44E9-865A-2DE6244B3F52}" type="presOf" srcId="{76513DA2-CA4A-4101-B444-35A7FB54858E}" destId="{27CBF984-0AAC-4963-9CAA-CDD6F647E77D}" srcOrd="1" destOrd="0" presId="urn:microsoft.com/office/officeart/2005/8/layout/orgChart1"/>
    <dgm:cxn modelId="{30BC3A5F-D8F8-46DB-9AE1-7F96C7E3FB2A}" type="presOf" srcId="{B28828AF-E436-414B-B4ED-25203631BB60}" destId="{3FC9C911-CCC7-4E5F-8633-DA7AC2BDAC4B}" srcOrd="1" destOrd="0" presId="urn:microsoft.com/office/officeart/2005/8/layout/orgChart1"/>
    <dgm:cxn modelId="{A433DE71-4E69-4D02-BBB7-6EC9A4651F77}" type="presOf" srcId="{C4254B8A-F837-4AEF-BDC8-F6C1C61E7CE4}" destId="{1AF02F0F-AAD3-407A-A131-B1A44872F511}" srcOrd="0" destOrd="0" presId="urn:microsoft.com/office/officeart/2005/8/layout/orgChart1"/>
    <dgm:cxn modelId="{0FD6AF2E-4FD1-4190-B2D0-45D8CC904ED6}" type="presOf" srcId="{5CF9F2DA-8DBD-42A5-8526-6F70A5217D9F}" destId="{855F67F9-C8C6-43C6-9073-1FF34DAF56C2}" srcOrd="0" destOrd="0" presId="urn:microsoft.com/office/officeart/2005/8/layout/orgChart1"/>
    <dgm:cxn modelId="{DEA81514-EAC5-4047-A4A7-F559F0319300}" srcId="{B108B062-00BE-42A3-82ED-C6313A756550}" destId="{AC32C71C-6BA4-4F36-8B33-5894BBAB7BC9}" srcOrd="0" destOrd="0" parTransId="{11732E65-5F3D-4132-9B88-8DA9613027DC}" sibTransId="{A97151DB-4740-40EF-A506-592E08CDF9C6}"/>
    <dgm:cxn modelId="{462E1EA0-3B2B-4CFB-BD9F-844316C3D564}" srcId="{AC32C71C-6BA4-4F36-8B33-5894BBAB7BC9}" destId="{B28828AF-E436-414B-B4ED-25203631BB60}" srcOrd="2" destOrd="0" parTransId="{2FAD1068-49B2-46E7-8A29-881DFC2EEF41}" sibTransId="{8290FE7E-F31E-4007-A0B1-D8DDE2273D0C}"/>
    <dgm:cxn modelId="{BEAEE411-6658-48E7-A44C-D1B1F9941CE0}" srcId="{DA21394C-A119-4E9D-A73C-89DDA3532464}" destId="{6872C422-BBEA-4ED4-B699-DDB50336C043}" srcOrd="0" destOrd="0" parTransId="{4A40B4A5-ED3C-4640-8E1E-43CFF79CE1F7}" sibTransId="{84AC98D0-5918-45C6-9837-EEF6E87D2047}"/>
    <dgm:cxn modelId="{9445E89C-2731-44DD-A8A9-DB6ECF8E0754}" type="presOf" srcId="{66A3F299-B179-46F5-ACC8-029C965D233C}" destId="{EBC28D9A-48FF-42A5-BBB0-A2CFFB310961}" srcOrd="0" destOrd="0" presId="urn:microsoft.com/office/officeart/2005/8/layout/orgChart1"/>
    <dgm:cxn modelId="{D13C7E09-5A43-407C-8766-13B8FCF033FA}" type="presOf" srcId="{76513DA2-CA4A-4101-B444-35A7FB54858E}" destId="{CDACE7EE-3A24-4706-92A0-77CE73816A0C}" srcOrd="0" destOrd="0" presId="urn:microsoft.com/office/officeart/2005/8/layout/orgChart1"/>
    <dgm:cxn modelId="{B95624EB-312D-4211-8372-57BFD0EEFF63}" srcId="{8B871104-CF2C-4EB3-A460-C7188D056F74}" destId="{23BC04AF-0C0F-4D50-B7CD-8C57969E96F6}" srcOrd="0" destOrd="0" parTransId="{66107BAA-449A-495B-82AC-48376B5DC2B4}" sibTransId="{EDA4C317-D426-45C0-B9FA-CE4C5FB02D5C}"/>
    <dgm:cxn modelId="{92E0452E-F756-49D0-9546-041748515398}" type="presOf" srcId="{72037B02-56E6-41A8-9586-2344ACDB89BA}" destId="{C263273D-DFF1-4BFE-BA7B-DCE6876D2662}" srcOrd="0" destOrd="0" presId="urn:microsoft.com/office/officeart/2005/8/layout/orgChart1"/>
    <dgm:cxn modelId="{ADF26D3D-C17C-4B4C-978E-0F2803B34BD2}" type="presOf" srcId="{3B4E2015-BC81-4219-8FC5-5F0C369D4766}" destId="{8DAA90F3-674D-4E71-A2F0-FC3044CF5523}" srcOrd="0" destOrd="0" presId="urn:microsoft.com/office/officeart/2005/8/layout/orgChart1"/>
    <dgm:cxn modelId="{F98EAF3D-D296-4BA1-8637-DBCF27F8B8CD}" type="presOf" srcId="{66107BAA-449A-495B-82AC-48376B5DC2B4}" destId="{D0670884-BA1D-4027-8509-3F4B8BF3D0B0}" srcOrd="0" destOrd="0" presId="urn:microsoft.com/office/officeart/2005/8/layout/orgChart1"/>
    <dgm:cxn modelId="{FDA416C2-971B-44AE-B057-AF73DCEBBA80}" type="presOf" srcId="{BA594932-5888-4A96-BF47-5D1C0F953992}" destId="{A8D1DAE5-2A7D-465A-B645-B06690DEC0EA}" srcOrd="0" destOrd="0" presId="urn:microsoft.com/office/officeart/2005/8/layout/orgChart1"/>
    <dgm:cxn modelId="{2922733E-8D5D-4D1D-BBDF-5FE2ECDA408E}" type="presOf" srcId="{95869E92-12E3-4F8D-8EAA-62B4217E1B85}" destId="{92A486B1-FB1A-4FD9-B66A-73CC7325D166}" srcOrd="0" destOrd="0" presId="urn:microsoft.com/office/officeart/2005/8/layout/orgChart1"/>
    <dgm:cxn modelId="{B3B31B29-CF5A-44F4-82E1-205F6EA68944}" type="presOf" srcId="{1B8E00A2-491D-4BC7-8428-81E96ECD061B}" destId="{D98764E0-BC78-4448-9E13-9224C89D233F}" srcOrd="0" destOrd="0" presId="urn:microsoft.com/office/officeart/2005/8/layout/orgChart1"/>
    <dgm:cxn modelId="{2E7FD16F-9978-4985-AD7C-1622BAE14FAE}" type="presOf" srcId="{BA594932-5888-4A96-BF47-5D1C0F953992}" destId="{129D797A-C241-44E5-8216-DF74D2CC0436}" srcOrd="1" destOrd="0" presId="urn:microsoft.com/office/officeart/2005/8/layout/orgChart1"/>
    <dgm:cxn modelId="{34CDDEAA-6BB3-4D3C-8674-9A72949DC91E}" type="presOf" srcId="{8A658C16-A5E2-4AAD-8198-C134238C93A9}" destId="{2C4915CA-BDED-4010-B2FE-9B299D49B925}" srcOrd="0" destOrd="0" presId="urn:microsoft.com/office/officeart/2005/8/layout/orgChart1"/>
    <dgm:cxn modelId="{7EAEDA69-7A0C-4358-918D-29C7DFDA2B5C}" srcId="{AC32C71C-6BA4-4F36-8B33-5894BBAB7BC9}" destId="{DA21394C-A119-4E9D-A73C-89DDA3532464}" srcOrd="1" destOrd="0" parTransId="{72037B02-56E6-41A8-9586-2344ACDB89BA}" sibTransId="{09F6F33F-CF41-438F-B1F0-69B8FC259B49}"/>
    <dgm:cxn modelId="{0836411B-782E-483C-9EB6-7A5C3452CE63}" type="presOf" srcId="{B108B062-00BE-42A3-82ED-C6313A756550}" destId="{A5E7C7C8-9DAF-4159-B012-841608269BCA}" srcOrd="0" destOrd="0" presId="urn:microsoft.com/office/officeart/2005/8/layout/orgChart1"/>
    <dgm:cxn modelId="{E3F3C8BD-8803-490D-AA45-3E6CDEA1E3C3}" type="presOf" srcId="{036088C8-7077-4886-ACE1-459DAF53E6FE}" destId="{378536E3-DE41-4EBE-BD49-751EB962D6E4}" srcOrd="0" destOrd="0" presId="urn:microsoft.com/office/officeart/2005/8/layout/orgChart1"/>
    <dgm:cxn modelId="{5B1CF85F-54E9-4249-A0B0-58C7B356A897}" type="presOf" srcId="{6872C422-BBEA-4ED4-B699-DDB50336C043}" destId="{EC3820B8-9F39-448C-B81C-918378651ADB}" srcOrd="1" destOrd="0" presId="urn:microsoft.com/office/officeart/2005/8/layout/orgChart1"/>
    <dgm:cxn modelId="{70B81B1A-862D-45E9-A7E3-AA76352A6E2A}" type="presOf" srcId="{C4254B8A-F837-4AEF-BDC8-F6C1C61E7CE4}" destId="{3FBEF423-C693-4F6E-8C0E-0BD48AD525C7}" srcOrd="1" destOrd="0" presId="urn:microsoft.com/office/officeart/2005/8/layout/orgChart1"/>
    <dgm:cxn modelId="{30164D86-4982-4ED7-A12F-9102499E2FA0}" srcId="{B28828AF-E436-414B-B4ED-25203631BB60}" destId="{6F92B0D9-E757-49CD-A44D-8C282095DDBB}" srcOrd="0" destOrd="0" parTransId="{66A3F299-B179-46F5-ACC8-029C965D233C}" sibTransId="{5D039828-0F28-4DC7-9603-5281A9E587C8}"/>
    <dgm:cxn modelId="{6A1B6A0B-ECA1-4CC7-BC74-6E47FA2E0043}" type="presOf" srcId="{DE96A3CF-273B-457D-A7DB-0879243B7071}" destId="{E13B83F7-E3D1-42FF-8AA8-1E14EA6174C6}" srcOrd="0" destOrd="0" presId="urn:microsoft.com/office/officeart/2005/8/layout/orgChart1"/>
    <dgm:cxn modelId="{53DD4D69-C9AC-4D24-BF2B-17AADE935BEF}" type="presOf" srcId="{6872C422-BBEA-4ED4-B699-DDB50336C043}" destId="{D2F20EAF-91D3-485F-9C2C-A21FBF09105C}" srcOrd="0" destOrd="0" presId="urn:microsoft.com/office/officeart/2005/8/layout/orgChart1"/>
    <dgm:cxn modelId="{401B3544-9DAC-4B85-B2A7-DAA1CFF632D6}" type="presOf" srcId="{D44ED9BD-9EC3-4BBF-9A78-2C1D7FDFD6B2}" destId="{978E9982-1353-46C2-AE5B-3C219E5F76F0}" srcOrd="0" destOrd="0" presId="urn:microsoft.com/office/officeart/2005/8/layout/orgChart1"/>
    <dgm:cxn modelId="{1E318EC6-6B6C-4065-A6D5-12460A976DDC}" srcId="{1247A4CE-0202-4544-9D6F-3B42F8DD142C}" destId="{8A658C16-A5E2-4AAD-8198-C134238C93A9}" srcOrd="0" destOrd="0" parTransId="{5CF9F2DA-8DBD-42A5-8526-6F70A5217D9F}" sibTransId="{8D219631-EBDD-4B87-894D-75A072B97CFF}"/>
    <dgm:cxn modelId="{74E601AA-CA81-41D5-8E83-F2BE59A83801}" type="presOf" srcId="{08864DEF-7DFC-4B3C-B41B-DC8DC59AFC67}" destId="{A075314E-D1AF-40CD-A5BA-17DB98DD7E19}" srcOrd="1" destOrd="0" presId="urn:microsoft.com/office/officeart/2005/8/layout/orgChart1"/>
    <dgm:cxn modelId="{F012E47A-147A-4387-8734-CFC65448FFA9}" srcId="{23BC04AF-0C0F-4D50-B7CD-8C57969E96F6}" destId="{3B4E2015-BC81-4219-8FC5-5F0C369D4766}" srcOrd="0" destOrd="0" parTransId="{1B8E00A2-491D-4BC7-8428-81E96ECD061B}" sibTransId="{4B2D8A55-6629-4BCF-ADF7-75D696990B51}"/>
    <dgm:cxn modelId="{97812554-D931-40AD-874E-3E255DAF6A0E}" type="presOf" srcId="{AC32C71C-6BA4-4F36-8B33-5894BBAB7BC9}" destId="{2BA38CEE-7951-4E3A-89BD-7D103307CCA3}" srcOrd="0" destOrd="0" presId="urn:microsoft.com/office/officeart/2005/8/layout/orgChart1"/>
    <dgm:cxn modelId="{4DA29B0C-6C74-45C5-8195-24343A354999}" type="presOf" srcId="{DA21394C-A119-4E9D-A73C-89DDA3532464}" destId="{8F70E321-58BB-4A74-9CA3-4319EBAD93AA}" srcOrd="0" destOrd="0" presId="urn:microsoft.com/office/officeart/2005/8/layout/orgChart1"/>
    <dgm:cxn modelId="{34270C9B-5424-436C-8E62-92D57174F679}" type="presOf" srcId="{397575E5-524D-410B-8365-80632511CF80}" destId="{3957FE6A-8FEA-4EF7-BDBB-4AE515A28A02}" srcOrd="0" destOrd="0" presId="urn:microsoft.com/office/officeart/2005/8/layout/orgChart1"/>
    <dgm:cxn modelId="{1A36F4F1-AF3A-4E27-ADA0-7D70B14E0E75}" type="presOf" srcId="{23BC04AF-0C0F-4D50-B7CD-8C57969E96F6}" destId="{29A90945-241D-4F69-A11D-3FD8900C0F20}" srcOrd="1" destOrd="0" presId="urn:microsoft.com/office/officeart/2005/8/layout/orgChart1"/>
    <dgm:cxn modelId="{9EB3762D-870E-4FCF-950A-C879314C40A6}" type="presOf" srcId="{B28828AF-E436-414B-B4ED-25203631BB60}" destId="{AEFB81BE-3F72-4790-AAB6-A3BB0EBCD9BA}" srcOrd="0" destOrd="0" presId="urn:microsoft.com/office/officeart/2005/8/layout/orgChart1"/>
    <dgm:cxn modelId="{4D3F6816-714E-4DCF-B3A6-7CACF422E338}" type="presOf" srcId="{01B5D42D-45A6-4834-A8D7-1B86547E6C53}" destId="{E52EA2E5-24BE-4351-8B56-F80667CB9CD9}" srcOrd="0" destOrd="0" presId="urn:microsoft.com/office/officeart/2005/8/layout/orgChart1"/>
    <dgm:cxn modelId="{67906BFD-4CBE-4FD7-A5A7-A544AA408580}" type="presOf" srcId="{08864DEF-7DFC-4B3C-B41B-DC8DC59AFC67}" destId="{1E619E4E-C2D2-4684-A341-345D7AABBB16}" srcOrd="0" destOrd="0" presId="urn:microsoft.com/office/officeart/2005/8/layout/orgChart1"/>
    <dgm:cxn modelId="{6B714736-475F-4E73-A35E-51F232E1213A}" srcId="{8B871104-CF2C-4EB3-A460-C7188D056F74}" destId="{C4254B8A-F837-4AEF-BDC8-F6C1C61E7CE4}" srcOrd="1" destOrd="0" parTransId="{C60CDDC1-F206-4532-9BC9-54CB9B3A20FE}" sibTransId="{E7EE90E6-1DD2-4276-A1FB-DD46F42036BD}"/>
    <dgm:cxn modelId="{AB1D9363-BB80-4A4E-82F5-E33B8777A5D2}" type="presOf" srcId="{53BA2DED-C8AB-480F-A12A-718F30578467}" destId="{CE400A1C-C85E-4A8E-8358-2457CA828CA4}" srcOrd="0" destOrd="0" presId="urn:microsoft.com/office/officeart/2005/8/layout/orgChart1"/>
    <dgm:cxn modelId="{3F843080-FB4A-433A-9FC7-20370F46FCCC}" type="presOf" srcId="{3133A427-51E3-4257-A036-78FBFBAF53AB}" destId="{CFB32BA1-B53C-4DFF-A286-5AC11D8A7FD9}" srcOrd="0" destOrd="0" presId="urn:microsoft.com/office/officeart/2005/8/layout/orgChart1"/>
    <dgm:cxn modelId="{CD94F3D3-4863-4FCA-A91D-367C103F27BF}" srcId="{BFAC683B-68E7-472C-B570-58A614B10E4B}" destId="{76513DA2-CA4A-4101-B444-35A7FB54858E}" srcOrd="0" destOrd="0" parTransId="{397575E5-524D-410B-8365-80632511CF80}" sibTransId="{8787CAF2-B1E7-4A3B-ABD8-73773E85D308}"/>
    <dgm:cxn modelId="{AA6DA1C7-8E48-4652-8638-255F4859AAD0}" type="presOf" srcId="{503374CF-6436-432D-8A67-FE1BA9F48832}" destId="{B9C9C85B-6C6F-4A1A-BFC9-971AC6725F93}" srcOrd="0" destOrd="0" presId="urn:microsoft.com/office/officeart/2005/8/layout/orgChart1"/>
    <dgm:cxn modelId="{B8D05818-50CA-4C72-9AF0-7AA349A1D019}" srcId="{8A658C16-A5E2-4AAD-8198-C134238C93A9}" destId="{BFAC683B-68E7-472C-B570-58A614B10E4B}" srcOrd="0" destOrd="0" parTransId="{3133A427-51E3-4257-A036-78FBFBAF53AB}" sibTransId="{56D7004C-5E3A-47BB-ACF1-1A49CD91B9B1}"/>
    <dgm:cxn modelId="{8BEC59F2-4C31-4458-A9EF-C93EBC4D24F9}" type="presOf" srcId="{BFAC683B-68E7-472C-B570-58A614B10E4B}" destId="{CA5CDBA6-1B2F-4B5F-8C75-F19D06C14032}" srcOrd="1" destOrd="0" presId="urn:microsoft.com/office/officeart/2005/8/layout/orgChart1"/>
    <dgm:cxn modelId="{3F93E746-6E04-4624-8734-DCCB5C934B3E}" type="presOf" srcId="{1247A4CE-0202-4544-9D6F-3B42F8DD142C}" destId="{5CC4D1D0-8B86-4AD4-BF51-8F056975B892}" srcOrd="1" destOrd="0" presId="urn:microsoft.com/office/officeart/2005/8/layout/orgChart1"/>
    <dgm:cxn modelId="{D32402A1-ED03-44DB-BC04-9547C395A767}" type="presOf" srcId="{8B871104-CF2C-4EB3-A460-C7188D056F74}" destId="{45175338-DB9D-4799-9071-4F8B2A747674}" srcOrd="1" destOrd="0" presId="urn:microsoft.com/office/officeart/2005/8/layout/orgChart1"/>
    <dgm:cxn modelId="{5A484088-CB02-4A4E-97DC-6CDB3C15B623}" type="presParOf" srcId="{A5E7C7C8-9DAF-4159-B012-841608269BCA}" destId="{B4526FF3-DAA2-4625-9777-52253902545D}" srcOrd="0" destOrd="0" presId="urn:microsoft.com/office/officeart/2005/8/layout/orgChart1"/>
    <dgm:cxn modelId="{2E4A7803-CB69-489A-9E44-6A9452F65A13}" type="presParOf" srcId="{B4526FF3-DAA2-4625-9777-52253902545D}" destId="{19F8E38D-E459-43E7-9360-91F0F22E070F}" srcOrd="0" destOrd="0" presId="urn:microsoft.com/office/officeart/2005/8/layout/orgChart1"/>
    <dgm:cxn modelId="{B548BA58-5FFF-4FF6-B681-BD04DE238EFC}" type="presParOf" srcId="{19F8E38D-E459-43E7-9360-91F0F22E070F}" destId="{2BA38CEE-7951-4E3A-89BD-7D103307CCA3}" srcOrd="0" destOrd="0" presId="urn:microsoft.com/office/officeart/2005/8/layout/orgChart1"/>
    <dgm:cxn modelId="{FBEE1F5E-815A-4352-8BE4-6EE722E32EBF}" type="presParOf" srcId="{19F8E38D-E459-43E7-9360-91F0F22E070F}" destId="{47D16EA2-9CAD-412C-A665-9640EFF8A98D}" srcOrd="1" destOrd="0" presId="urn:microsoft.com/office/officeart/2005/8/layout/orgChart1"/>
    <dgm:cxn modelId="{049A248E-8436-4FAA-AD8D-8256A51FF7C5}" type="presParOf" srcId="{B4526FF3-DAA2-4625-9777-52253902545D}" destId="{EE567733-62B8-41CF-8197-0604335B2F31}" srcOrd="1" destOrd="0" presId="urn:microsoft.com/office/officeart/2005/8/layout/orgChart1"/>
    <dgm:cxn modelId="{1E9BE55F-BB00-4952-BB10-F27B98369D9F}" type="presParOf" srcId="{EE567733-62B8-41CF-8197-0604335B2F31}" destId="{E13B83F7-E3D1-42FF-8AA8-1E14EA6174C6}" srcOrd="0" destOrd="0" presId="urn:microsoft.com/office/officeart/2005/8/layout/orgChart1"/>
    <dgm:cxn modelId="{E32E7AFD-5E5C-4E69-8C17-D56204CD91E6}" type="presParOf" srcId="{EE567733-62B8-41CF-8197-0604335B2F31}" destId="{A7C28ED5-7135-4169-A882-F4DB8010DEC9}" srcOrd="1" destOrd="0" presId="urn:microsoft.com/office/officeart/2005/8/layout/orgChart1"/>
    <dgm:cxn modelId="{551736A6-C50D-49E0-9CE3-A6663269E499}" type="presParOf" srcId="{A7C28ED5-7135-4169-A882-F4DB8010DEC9}" destId="{34E38404-2CD3-4580-A7D7-3FC8C1AC8B74}" srcOrd="0" destOrd="0" presId="urn:microsoft.com/office/officeart/2005/8/layout/orgChart1"/>
    <dgm:cxn modelId="{43B77E2C-2EC5-44F4-B02C-CFB50450A0EF}" type="presParOf" srcId="{34E38404-2CD3-4580-A7D7-3FC8C1AC8B74}" destId="{ABE264E1-5D01-4A1B-8985-169E778FD67D}" srcOrd="0" destOrd="0" presId="urn:microsoft.com/office/officeart/2005/8/layout/orgChart1"/>
    <dgm:cxn modelId="{5B002391-5792-4452-B857-A68D8FA78E71}" type="presParOf" srcId="{34E38404-2CD3-4580-A7D7-3FC8C1AC8B74}" destId="{5CC4D1D0-8B86-4AD4-BF51-8F056975B892}" srcOrd="1" destOrd="0" presId="urn:microsoft.com/office/officeart/2005/8/layout/orgChart1"/>
    <dgm:cxn modelId="{52CCAA0D-C002-463C-95C8-2CF71CFA8F21}" type="presParOf" srcId="{A7C28ED5-7135-4169-A882-F4DB8010DEC9}" destId="{34E2A497-3E99-47F0-8670-8874E27D272A}" srcOrd="1" destOrd="0" presId="urn:microsoft.com/office/officeart/2005/8/layout/orgChart1"/>
    <dgm:cxn modelId="{2A6C8BE1-0D8B-4D78-80E9-9269BCA138BB}" type="presParOf" srcId="{34E2A497-3E99-47F0-8670-8874E27D272A}" destId="{855F67F9-C8C6-43C6-9073-1FF34DAF56C2}" srcOrd="0" destOrd="0" presId="urn:microsoft.com/office/officeart/2005/8/layout/orgChart1"/>
    <dgm:cxn modelId="{82DF24C4-0976-4FC7-A2F2-D3081D4B9482}" type="presParOf" srcId="{34E2A497-3E99-47F0-8670-8874E27D272A}" destId="{FE6EF9DB-6448-4DF5-98B3-565E3E241606}" srcOrd="1" destOrd="0" presId="urn:microsoft.com/office/officeart/2005/8/layout/orgChart1"/>
    <dgm:cxn modelId="{12056C40-903A-4EFA-8CF7-3892B9E54C19}" type="presParOf" srcId="{FE6EF9DB-6448-4DF5-98B3-565E3E241606}" destId="{B05CF6B1-CAE8-400F-96DE-5F66BC6F3047}" srcOrd="0" destOrd="0" presId="urn:microsoft.com/office/officeart/2005/8/layout/orgChart1"/>
    <dgm:cxn modelId="{9F5EB7FB-852A-408E-917F-20354B962626}" type="presParOf" srcId="{B05CF6B1-CAE8-400F-96DE-5F66BC6F3047}" destId="{2C4915CA-BDED-4010-B2FE-9B299D49B925}" srcOrd="0" destOrd="0" presId="urn:microsoft.com/office/officeart/2005/8/layout/orgChart1"/>
    <dgm:cxn modelId="{41BB0BCE-9646-41A8-A4DE-B689F4D77F4B}" type="presParOf" srcId="{B05CF6B1-CAE8-400F-96DE-5F66BC6F3047}" destId="{A7EA3A18-9D9C-4ECA-B0CB-16B100B056A3}" srcOrd="1" destOrd="0" presId="urn:microsoft.com/office/officeart/2005/8/layout/orgChart1"/>
    <dgm:cxn modelId="{ED31401C-7DC2-42AC-8A2E-1544C05998B2}" type="presParOf" srcId="{FE6EF9DB-6448-4DF5-98B3-565E3E241606}" destId="{487B9D55-CE31-42C5-BFDD-C0E452CC4D05}" srcOrd="1" destOrd="0" presId="urn:microsoft.com/office/officeart/2005/8/layout/orgChart1"/>
    <dgm:cxn modelId="{7812DFBC-287E-4510-B938-2D136D6F48B9}" type="presParOf" srcId="{487B9D55-CE31-42C5-BFDD-C0E452CC4D05}" destId="{CFB32BA1-B53C-4DFF-A286-5AC11D8A7FD9}" srcOrd="0" destOrd="0" presId="urn:microsoft.com/office/officeart/2005/8/layout/orgChart1"/>
    <dgm:cxn modelId="{F0EE217F-40C0-4D48-B4D8-396C96249812}" type="presParOf" srcId="{487B9D55-CE31-42C5-BFDD-C0E452CC4D05}" destId="{289952FD-5A6A-4576-B620-4F5144A1F4BA}" srcOrd="1" destOrd="0" presId="urn:microsoft.com/office/officeart/2005/8/layout/orgChart1"/>
    <dgm:cxn modelId="{B7E108EE-42D3-40D4-AB6F-9CA8421028C7}" type="presParOf" srcId="{289952FD-5A6A-4576-B620-4F5144A1F4BA}" destId="{9FEAB2CD-1713-4F6D-820F-BE68C71A0413}" srcOrd="0" destOrd="0" presId="urn:microsoft.com/office/officeart/2005/8/layout/orgChart1"/>
    <dgm:cxn modelId="{AF3DCFB5-561D-4AD0-8439-6218E0C67A63}" type="presParOf" srcId="{9FEAB2CD-1713-4F6D-820F-BE68C71A0413}" destId="{5D034C58-5D4A-4461-8D55-34E003DD4D91}" srcOrd="0" destOrd="0" presId="urn:microsoft.com/office/officeart/2005/8/layout/orgChart1"/>
    <dgm:cxn modelId="{8AE343B7-A7AD-44AD-BBF1-A55AE95A123B}" type="presParOf" srcId="{9FEAB2CD-1713-4F6D-820F-BE68C71A0413}" destId="{CA5CDBA6-1B2F-4B5F-8C75-F19D06C14032}" srcOrd="1" destOrd="0" presId="urn:microsoft.com/office/officeart/2005/8/layout/orgChart1"/>
    <dgm:cxn modelId="{4B3A77DA-5094-4C3F-B53B-5F12D8738478}" type="presParOf" srcId="{289952FD-5A6A-4576-B620-4F5144A1F4BA}" destId="{82EBBDBA-4FE6-44A7-9158-0C8990EDBC43}" srcOrd="1" destOrd="0" presId="urn:microsoft.com/office/officeart/2005/8/layout/orgChart1"/>
    <dgm:cxn modelId="{ECAF56C5-DA32-4179-9295-026199F532AC}" type="presParOf" srcId="{82EBBDBA-4FE6-44A7-9158-0C8990EDBC43}" destId="{3957FE6A-8FEA-4EF7-BDBB-4AE515A28A02}" srcOrd="0" destOrd="0" presId="urn:microsoft.com/office/officeart/2005/8/layout/orgChart1"/>
    <dgm:cxn modelId="{A478CB44-E867-4672-9893-53E22032A2BF}" type="presParOf" srcId="{82EBBDBA-4FE6-44A7-9158-0C8990EDBC43}" destId="{AF10304A-7277-463B-B7FD-C2DA74BB5F7F}" srcOrd="1" destOrd="0" presId="urn:microsoft.com/office/officeart/2005/8/layout/orgChart1"/>
    <dgm:cxn modelId="{EA7064C3-228A-41B0-9224-0037E0680A8D}" type="presParOf" srcId="{AF10304A-7277-463B-B7FD-C2DA74BB5F7F}" destId="{03A6D3FC-6EDB-4844-96E8-8594AE85DE97}" srcOrd="0" destOrd="0" presId="urn:microsoft.com/office/officeart/2005/8/layout/orgChart1"/>
    <dgm:cxn modelId="{41ABE57D-9682-46A5-9994-872EBC160F96}" type="presParOf" srcId="{03A6D3FC-6EDB-4844-96E8-8594AE85DE97}" destId="{CDACE7EE-3A24-4706-92A0-77CE73816A0C}" srcOrd="0" destOrd="0" presId="urn:microsoft.com/office/officeart/2005/8/layout/orgChart1"/>
    <dgm:cxn modelId="{11DC75D4-7F2D-4DCB-9F1F-0B5ABCF583D1}" type="presParOf" srcId="{03A6D3FC-6EDB-4844-96E8-8594AE85DE97}" destId="{27CBF984-0AAC-4963-9CAA-CDD6F647E77D}" srcOrd="1" destOrd="0" presId="urn:microsoft.com/office/officeart/2005/8/layout/orgChart1"/>
    <dgm:cxn modelId="{46000C03-47B1-4ED4-8C2A-259B75FF0E78}" type="presParOf" srcId="{AF10304A-7277-463B-B7FD-C2DA74BB5F7F}" destId="{70DFF919-6D42-4677-9E1F-6EBA6917B099}" srcOrd="1" destOrd="0" presId="urn:microsoft.com/office/officeart/2005/8/layout/orgChart1"/>
    <dgm:cxn modelId="{7CFFC77C-2BB4-4927-BC52-DF5F9C80EFA0}" type="presParOf" srcId="{AF10304A-7277-463B-B7FD-C2DA74BB5F7F}" destId="{ED9827C8-BEFD-4D81-B424-7781F529A032}" srcOrd="2" destOrd="0" presId="urn:microsoft.com/office/officeart/2005/8/layout/orgChart1"/>
    <dgm:cxn modelId="{C574776F-9B7C-4F67-A8D5-A6EE7FCDCE06}" type="presParOf" srcId="{289952FD-5A6A-4576-B620-4F5144A1F4BA}" destId="{9B19AB5A-B91E-401D-9140-030BCD3CE457}" srcOrd="2" destOrd="0" presId="urn:microsoft.com/office/officeart/2005/8/layout/orgChart1"/>
    <dgm:cxn modelId="{680420E3-2C0D-4C78-ADDE-C83EFF2BFDF5}" type="presParOf" srcId="{FE6EF9DB-6448-4DF5-98B3-565E3E241606}" destId="{28009D45-5028-4A4D-84BC-C3528874D6DF}" srcOrd="2" destOrd="0" presId="urn:microsoft.com/office/officeart/2005/8/layout/orgChart1"/>
    <dgm:cxn modelId="{765C7A8D-2266-488E-9495-BEB5A0EB265D}" type="presParOf" srcId="{A7C28ED5-7135-4169-A882-F4DB8010DEC9}" destId="{49245D09-FFD5-44E3-BAAE-84E2F5703FC1}" srcOrd="2" destOrd="0" presId="urn:microsoft.com/office/officeart/2005/8/layout/orgChart1"/>
    <dgm:cxn modelId="{9C2507B8-D158-4F55-B739-DE6E95C41095}" type="presParOf" srcId="{EE567733-62B8-41CF-8197-0604335B2F31}" destId="{C263273D-DFF1-4BFE-BA7B-DCE6876D2662}" srcOrd="2" destOrd="0" presId="urn:microsoft.com/office/officeart/2005/8/layout/orgChart1"/>
    <dgm:cxn modelId="{5FDC48EE-BCAC-4C38-BEF5-023A202D95C5}" type="presParOf" srcId="{EE567733-62B8-41CF-8197-0604335B2F31}" destId="{A14731DE-F4ED-4483-B66D-2C8A63DF22B7}" srcOrd="3" destOrd="0" presId="urn:microsoft.com/office/officeart/2005/8/layout/orgChart1"/>
    <dgm:cxn modelId="{EC1B55FF-AA21-486F-A1CD-B07EB25611D8}" type="presParOf" srcId="{A14731DE-F4ED-4483-B66D-2C8A63DF22B7}" destId="{C1BB0B54-1BFA-4995-9CB2-A6DDFC9438B5}" srcOrd="0" destOrd="0" presId="urn:microsoft.com/office/officeart/2005/8/layout/orgChart1"/>
    <dgm:cxn modelId="{66C4C363-E749-4B43-8D38-F8F84A5AB4E6}" type="presParOf" srcId="{C1BB0B54-1BFA-4995-9CB2-A6DDFC9438B5}" destId="{8F70E321-58BB-4A74-9CA3-4319EBAD93AA}" srcOrd="0" destOrd="0" presId="urn:microsoft.com/office/officeart/2005/8/layout/orgChart1"/>
    <dgm:cxn modelId="{751C55C1-510F-4397-94DE-7E2B9EF1A7C5}" type="presParOf" srcId="{C1BB0B54-1BFA-4995-9CB2-A6DDFC9438B5}" destId="{35A4D31C-FFE0-4D0C-AC1E-906E3719DBF5}" srcOrd="1" destOrd="0" presId="urn:microsoft.com/office/officeart/2005/8/layout/orgChart1"/>
    <dgm:cxn modelId="{14CB3C8B-0475-4A52-8FE1-7E589E2C41D8}" type="presParOf" srcId="{A14731DE-F4ED-4483-B66D-2C8A63DF22B7}" destId="{7E4E467B-AA89-4086-98DC-35719FB3C8DD}" srcOrd="1" destOrd="0" presId="urn:microsoft.com/office/officeart/2005/8/layout/orgChart1"/>
    <dgm:cxn modelId="{BC2C042C-3941-4877-BA0B-7A202CA909FA}" type="presParOf" srcId="{7E4E467B-AA89-4086-98DC-35719FB3C8DD}" destId="{AFB5692A-D278-4828-B6FB-43E2D52C1851}" srcOrd="0" destOrd="0" presId="urn:microsoft.com/office/officeart/2005/8/layout/orgChart1"/>
    <dgm:cxn modelId="{3CDEF5A4-6EDE-4A6A-9858-1BB25DEEFD6A}" type="presParOf" srcId="{7E4E467B-AA89-4086-98DC-35719FB3C8DD}" destId="{66319739-299A-46AA-8E51-44D3F70F7F4D}" srcOrd="1" destOrd="0" presId="urn:microsoft.com/office/officeart/2005/8/layout/orgChart1"/>
    <dgm:cxn modelId="{BD607783-28D8-484E-A1A3-545300E0E893}" type="presParOf" srcId="{66319739-299A-46AA-8E51-44D3F70F7F4D}" destId="{8761A6D0-45A1-4976-AA75-958C2EAC3EC3}" srcOrd="0" destOrd="0" presId="urn:microsoft.com/office/officeart/2005/8/layout/orgChart1"/>
    <dgm:cxn modelId="{BE5E4774-9A70-48AF-91E1-8AE0695EC8D6}" type="presParOf" srcId="{8761A6D0-45A1-4976-AA75-958C2EAC3EC3}" destId="{D2F20EAF-91D3-485F-9C2C-A21FBF09105C}" srcOrd="0" destOrd="0" presId="urn:microsoft.com/office/officeart/2005/8/layout/orgChart1"/>
    <dgm:cxn modelId="{F17E8FD2-3452-47A8-ADB7-2D88A452E4B1}" type="presParOf" srcId="{8761A6D0-45A1-4976-AA75-958C2EAC3EC3}" destId="{EC3820B8-9F39-448C-B81C-918378651ADB}" srcOrd="1" destOrd="0" presId="urn:microsoft.com/office/officeart/2005/8/layout/orgChart1"/>
    <dgm:cxn modelId="{9C138846-FF16-4B32-9414-18ED9DBB4973}" type="presParOf" srcId="{66319739-299A-46AA-8E51-44D3F70F7F4D}" destId="{5AB78A54-A0BD-4366-A957-4F0195AF1D7C}" srcOrd="1" destOrd="0" presId="urn:microsoft.com/office/officeart/2005/8/layout/orgChart1"/>
    <dgm:cxn modelId="{7621711F-5C5A-46F8-91FE-8E296983B801}" type="presParOf" srcId="{5AB78A54-A0BD-4366-A957-4F0195AF1D7C}" destId="{978E9982-1353-46C2-AE5B-3C219E5F76F0}" srcOrd="0" destOrd="0" presId="urn:microsoft.com/office/officeart/2005/8/layout/orgChart1"/>
    <dgm:cxn modelId="{8D1ED48A-A44D-4C2A-AF43-EC7E9C974CC5}" type="presParOf" srcId="{5AB78A54-A0BD-4366-A957-4F0195AF1D7C}" destId="{6249E8F8-8F64-4E29-AF86-E78CBEAB5CBB}" srcOrd="1" destOrd="0" presId="urn:microsoft.com/office/officeart/2005/8/layout/orgChart1"/>
    <dgm:cxn modelId="{3ECEB795-E6CB-4826-9787-D175233B5D52}" type="presParOf" srcId="{6249E8F8-8F64-4E29-AF86-E78CBEAB5CBB}" destId="{3D5F95B2-7444-438C-820B-455C11697CA3}" srcOrd="0" destOrd="0" presId="urn:microsoft.com/office/officeart/2005/8/layout/orgChart1"/>
    <dgm:cxn modelId="{B78A0EDF-B327-454A-8367-2DC9B5342B7C}" type="presParOf" srcId="{3D5F95B2-7444-438C-820B-455C11697CA3}" destId="{A8D1DAE5-2A7D-465A-B645-B06690DEC0EA}" srcOrd="0" destOrd="0" presId="urn:microsoft.com/office/officeart/2005/8/layout/orgChart1"/>
    <dgm:cxn modelId="{45EF506B-9C2E-4250-8A63-46F5B7A6D997}" type="presParOf" srcId="{3D5F95B2-7444-438C-820B-455C11697CA3}" destId="{129D797A-C241-44E5-8216-DF74D2CC0436}" srcOrd="1" destOrd="0" presId="urn:microsoft.com/office/officeart/2005/8/layout/orgChart1"/>
    <dgm:cxn modelId="{0F16EC9E-3328-4B50-A8F5-606138FFF597}" type="presParOf" srcId="{6249E8F8-8F64-4E29-AF86-E78CBEAB5CBB}" destId="{F61CF304-10D6-4982-B29A-8F0E6A6529AE}" srcOrd="1" destOrd="0" presId="urn:microsoft.com/office/officeart/2005/8/layout/orgChart1"/>
    <dgm:cxn modelId="{E3265FC4-BC37-438E-A84A-096A8E8FD3FF}" type="presParOf" srcId="{6249E8F8-8F64-4E29-AF86-E78CBEAB5CBB}" destId="{6AACDC4F-37D4-4C29-8E75-9988BF33D84D}" srcOrd="2" destOrd="0" presId="urn:microsoft.com/office/officeart/2005/8/layout/orgChart1"/>
    <dgm:cxn modelId="{AC504FE9-1816-4138-8E29-B08CDA50246F}" type="presParOf" srcId="{66319739-299A-46AA-8E51-44D3F70F7F4D}" destId="{633A34EC-30D1-4BE8-95CA-04048DA52A5E}" srcOrd="2" destOrd="0" presId="urn:microsoft.com/office/officeart/2005/8/layout/orgChart1"/>
    <dgm:cxn modelId="{4F0A00AD-1026-46C4-8DDB-0CFC2B3CE374}" type="presParOf" srcId="{A14731DE-F4ED-4483-B66D-2C8A63DF22B7}" destId="{214DE472-10EC-4D54-916D-6F4BDD64B860}" srcOrd="2" destOrd="0" presId="urn:microsoft.com/office/officeart/2005/8/layout/orgChart1"/>
    <dgm:cxn modelId="{D8D90124-520F-4F05-AD6C-AE49AF889E0D}" type="presParOf" srcId="{EE567733-62B8-41CF-8197-0604335B2F31}" destId="{A699268A-A764-460D-AEF0-90EC93209ED1}" srcOrd="4" destOrd="0" presId="urn:microsoft.com/office/officeart/2005/8/layout/orgChart1"/>
    <dgm:cxn modelId="{2BEAED62-E02E-4877-A3A3-949F77854BBC}" type="presParOf" srcId="{EE567733-62B8-41CF-8197-0604335B2F31}" destId="{C416DA23-F016-420D-AAA7-17735A2D8023}" srcOrd="5" destOrd="0" presId="urn:microsoft.com/office/officeart/2005/8/layout/orgChart1"/>
    <dgm:cxn modelId="{364325FF-6DCB-4E64-B611-6E7246951B47}" type="presParOf" srcId="{C416DA23-F016-420D-AAA7-17735A2D8023}" destId="{B9F6BA6E-010A-48D7-99B1-B5C51EA39A42}" srcOrd="0" destOrd="0" presId="urn:microsoft.com/office/officeart/2005/8/layout/orgChart1"/>
    <dgm:cxn modelId="{9B8FAB3E-A6D1-4123-821F-BBD4F4CCB0F8}" type="presParOf" srcId="{B9F6BA6E-010A-48D7-99B1-B5C51EA39A42}" destId="{AEFB81BE-3F72-4790-AAB6-A3BB0EBCD9BA}" srcOrd="0" destOrd="0" presId="urn:microsoft.com/office/officeart/2005/8/layout/orgChart1"/>
    <dgm:cxn modelId="{5ED7102C-8DFD-4B6D-A74E-1619F457A0BE}" type="presParOf" srcId="{B9F6BA6E-010A-48D7-99B1-B5C51EA39A42}" destId="{3FC9C911-CCC7-4E5F-8633-DA7AC2BDAC4B}" srcOrd="1" destOrd="0" presId="urn:microsoft.com/office/officeart/2005/8/layout/orgChart1"/>
    <dgm:cxn modelId="{D6601811-52D0-4CF0-9E77-62A8F4DDE19C}" type="presParOf" srcId="{C416DA23-F016-420D-AAA7-17735A2D8023}" destId="{BA1D8D89-ADD1-47C4-8AA2-93EAEC1B4461}" srcOrd="1" destOrd="0" presId="urn:microsoft.com/office/officeart/2005/8/layout/orgChart1"/>
    <dgm:cxn modelId="{ECCBB507-0E39-4434-89F1-D4869B4249B9}" type="presParOf" srcId="{BA1D8D89-ADD1-47C4-8AA2-93EAEC1B4461}" destId="{EBC28D9A-48FF-42A5-BBB0-A2CFFB310961}" srcOrd="0" destOrd="0" presId="urn:microsoft.com/office/officeart/2005/8/layout/orgChart1"/>
    <dgm:cxn modelId="{2B0EBE1B-5FC2-4653-A9B7-225D8B479E82}" type="presParOf" srcId="{BA1D8D89-ADD1-47C4-8AA2-93EAEC1B4461}" destId="{002BABA4-36EA-4BD3-BB04-E20696010B89}" srcOrd="1" destOrd="0" presId="urn:microsoft.com/office/officeart/2005/8/layout/orgChart1"/>
    <dgm:cxn modelId="{48047090-7AFE-40ED-80CD-F310CEA7A1EB}" type="presParOf" srcId="{002BABA4-36EA-4BD3-BB04-E20696010B89}" destId="{6AEF450D-8DD7-423E-B906-17B7EF45B307}" srcOrd="0" destOrd="0" presId="urn:microsoft.com/office/officeart/2005/8/layout/orgChart1"/>
    <dgm:cxn modelId="{6641B0E6-D95D-47E0-B5ED-3D8CB38537EE}" type="presParOf" srcId="{6AEF450D-8DD7-423E-B906-17B7EF45B307}" destId="{6C8D861A-FBB6-4A75-BBCB-FFA3236B57C1}" srcOrd="0" destOrd="0" presId="urn:microsoft.com/office/officeart/2005/8/layout/orgChart1"/>
    <dgm:cxn modelId="{3C074DF2-1F94-4510-BF70-F3FA4396141F}" type="presParOf" srcId="{6AEF450D-8DD7-423E-B906-17B7EF45B307}" destId="{B21035AF-D56B-4D05-8A0E-AED7A978BF82}" srcOrd="1" destOrd="0" presId="urn:microsoft.com/office/officeart/2005/8/layout/orgChart1"/>
    <dgm:cxn modelId="{8F0BDA30-0FBA-41D0-8736-D71CDCDD5255}" type="presParOf" srcId="{002BABA4-36EA-4BD3-BB04-E20696010B89}" destId="{CB90777F-1204-4E52-A8C3-F39862A41586}" srcOrd="1" destOrd="0" presId="urn:microsoft.com/office/officeart/2005/8/layout/orgChart1"/>
    <dgm:cxn modelId="{61185939-2924-45EB-BC97-5BCE274BB0B9}" type="presParOf" srcId="{002BABA4-36EA-4BD3-BB04-E20696010B89}" destId="{87705A08-A2C8-40BC-9E35-4653A28900E9}" srcOrd="2" destOrd="0" presId="urn:microsoft.com/office/officeart/2005/8/layout/orgChart1"/>
    <dgm:cxn modelId="{5DDDE46E-865C-4E59-9A92-D1CD8BC42277}" type="presParOf" srcId="{C416DA23-F016-420D-AAA7-17735A2D8023}" destId="{EAEFCA85-D03F-4049-B817-1F218DAC3ED4}" srcOrd="2" destOrd="0" presId="urn:microsoft.com/office/officeart/2005/8/layout/orgChart1"/>
    <dgm:cxn modelId="{AFC88F0B-F274-40BF-BA53-6A603E67E27D}" type="presParOf" srcId="{EE567733-62B8-41CF-8197-0604335B2F31}" destId="{378536E3-DE41-4EBE-BD49-751EB962D6E4}" srcOrd="6" destOrd="0" presId="urn:microsoft.com/office/officeart/2005/8/layout/orgChart1"/>
    <dgm:cxn modelId="{F24585CC-67F9-45B1-977B-D7C53A6901AD}" type="presParOf" srcId="{EE567733-62B8-41CF-8197-0604335B2F31}" destId="{A40915CC-46B0-4792-84C4-5AFD48D2EE6F}" srcOrd="7" destOrd="0" presId="urn:microsoft.com/office/officeart/2005/8/layout/orgChart1"/>
    <dgm:cxn modelId="{0E12C510-A423-40B8-A565-8EBA382EB70C}" type="presParOf" srcId="{A40915CC-46B0-4792-84C4-5AFD48D2EE6F}" destId="{275D6E57-A836-418E-8CD8-09D2A33E097A}" srcOrd="0" destOrd="0" presId="urn:microsoft.com/office/officeart/2005/8/layout/orgChart1"/>
    <dgm:cxn modelId="{581A60AD-DBCA-4C30-A78E-8B7B8F0A35C5}" type="presParOf" srcId="{275D6E57-A836-418E-8CD8-09D2A33E097A}" destId="{1E619E4E-C2D2-4684-A341-345D7AABBB16}" srcOrd="0" destOrd="0" presId="urn:microsoft.com/office/officeart/2005/8/layout/orgChart1"/>
    <dgm:cxn modelId="{470FFDCE-E68C-4B8C-9DD6-25F9772B9323}" type="presParOf" srcId="{275D6E57-A836-418E-8CD8-09D2A33E097A}" destId="{A075314E-D1AF-40CD-A5BA-17DB98DD7E19}" srcOrd="1" destOrd="0" presId="urn:microsoft.com/office/officeart/2005/8/layout/orgChart1"/>
    <dgm:cxn modelId="{EC879C7A-C42F-4519-911A-BEF9E2B2138C}" type="presParOf" srcId="{A40915CC-46B0-4792-84C4-5AFD48D2EE6F}" destId="{CBFE97BD-8DD0-4C89-8A01-D9CC5AB7601E}" srcOrd="1" destOrd="0" presId="urn:microsoft.com/office/officeart/2005/8/layout/orgChart1"/>
    <dgm:cxn modelId="{69E6DC16-B689-4F32-BFCA-77B91CACC73A}" type="presParOf" srcId="{CBFE97BD-8DD0-4C89-8A01-D9CC5AB7601E}" destId="{5B5995B5-645B-4666-A552-527720FBA6C3}" srcOrd="0" destOrd="0" presId="urn:microsoft.com/office/officeart/2005/8/layout/orgChart1"/>
    <dgm:cxn modelId="{85047D60-A10D-41B9-B286-E5EAF7CE47CB}" type="presParOf" srcId="{CBFE97BD-8DD0-4C89-8A01-D9CC5AB7601E}" destId="{9F5E6E5E-7FAE-4E43-9BCE-31668DD67FE9}" srcOrd="1" destOrd="0" presId="urn:microsoft.com/office/officeart/2005/8/layout/orgChart1"/>
    <dgm:cxn modelId="{1EB7E02C-DD42-4375-B567-61E23DEA8789}" type="presParOf" srcId="{9F5E6E5E-7FAE-4E43-9BCE-31668DD67FE9}" destId="{89CE60CE-D85C-4FBA-A4B7-21CA85941501}" srcOrd="0" destOrd="0" presId="urn:microsoft.com/office/officeart/2005/8/layout/orgChart1"/>
    <dgm:cxn modelId="{5438E2E1-E13D-478E-9EDD-62251DBCFC7F}" type="presParOf" srcId="{89CE60CE-D85C-4FBA-A4B7-21CA85941501}" destId="{CE400A1C-C85E-4A8E-8358-2457CA828CA4}" srcOrd="0" destOrd="0" presId="urn:microsoft.com/office/officeart/2005/8/layout/orgChart1"/>
    <dgm:cxn modelId="{3FBF30DB-1871-4808-80AA-3B8C0BEF7593}" type="presParOf" srcId="{89CE60CE-D85C-4FBA-A4B7-21CA85941501}" destId="{36F7D14B-2E59-441D-9136-17D50EF740D0}" srcOrd="1" destOrd="0" presId="urn:microsoft.com/office/officeart/2005/8/layout/orgChart1"/>
    <dgm:cxn modelId="{85420048-EF03-4DCF-AC3B-C9819694BE52}" type="presParOf" srcId="{9F5E6E5E-7FAE-4E43-9BCE-31668DD67FE9}" destId="{4AD81B9E-2B6C-4C59-8038-D4B560362469}" srcOrd="1" destOrd="0" presId="urn:microsoft.com/office/officeart/2005/8/layout/orgChart1"/>
    <dgm:cxn modelId="{CA49631D-03C1-40EB-B17B-3281B9CA851C}" type="presParOf" srcId="{9F5E6E5E-7FAE-4E43-9BCE-31668DD67FE9}" destId="{ED3544DC-A797-40B3-BA53-C4F4D6B99431}" srcOrd="2" destOrd="0" presId="urn:microsoft.com/office/officeart/2005/8/layout/orgChart1"/>
    <dgm:cxn modelId="{CB26D8B0-3C5D-43AA-8897-7E3C415D2311}" type="presParOf" srcId="{A40915CC-46B0-4792-84C4-5AFD48D2EE6F}" destId="{EA0393E2-E8B2-4FC8-8891-C192456F97AC}" srcOrd="2" destOrd="0" presId="urn:microsoft.com/office/officeart/2005/8/layout/orgChart1"/>
    <dgm:cxn modelId="{2F45B20A-72C1-41D5-8171-718A4E34ED0B}" type="presParOf" srcId="{EE567733-62B8-41CF-8197-0604335B2F31}" destId="{92A486B1-FB1A-4FD9-B66A-73CC7325D166}" srcOrd="8" destOrd="0" presId="urn:microsoft.com/office/officeart/2005/8/layout/orgChart1"/>
    <dgm:cxn modelId="{E1C0DF1E-CBB9-406E-B93C-36D10D4FCF17}" type="presParOf" srcId="{EE567733-62B8-41CF-8197-0604335B2F31}" destId="{F92623F4-FF7C-48D7-A682-6A375FA7AD57}" srcOrd="9" destOrd="0" presId="urn:microsoft.com/office/officeart/2005/8/layout/orgChart1"/>
    <dgm:cxn modelId="{D4E6BA94-D40A-4B0F-A167-ACFA2CF7A51F}" type="presParOf" srcId="{F92623F4-FF7C-48D7-A682-6A375FA7AD57}" destId="{2B69AF71-84BC-4C6F-AA0B-0F5372D78B02}" srcOrd="0" destOrd="0" presId="urn:microsoft.com/office/officeart/2005/8/layout/orgChart1"/>
    <dgm:cxn modelId="{B21B739C-B277-489E-8A02-42E9919A4CB6}" type="presParOf" srcId="{2B69AF71-84BC-4C6F-AA0B-0F5372D78B02}" destId="{104C80D6-A45A-4480-BF2F-DDBF03B3EC5D}" srcOrd="0" destOrd="0" presId="urn:microsoft.com/office/officeart/2005/8/layout/orgChart1"/>
    <dgm:cxn modelId="{49E9F970-4522-497F-B042-2119DA6F94B6}" type="presParOf" srcId="{2B69AF71-84BC-4C6F-AA0B-0F5372D78B02}" destId="{45175338-DB9D-4799-9071-4F8B2A747674}" srcOrd="1" destOrd="0" presId="urn:microsoft.com/office/officeart/2005/8/layout/orgChart1"/>
    <dgm:cxn modelId="{5DDD5C2E-07FE-4299-9983-C70E717957DB}" type="presParOf" srcId="{F92623F4-FF7C-48D7-A682-6A375FA7AD57}" destId="{9C4DA865-7404-4B6C-A269-E22C28F816F5}" srcOrd="1" destOrd="0" presId="urn:microsoft.com/office/officeart/2005/8/layout/orgChart1"/>
    <dgm:cxn modelId="{5FD7FDFF-A321-409D-8EDB-88B123A36BCB}" type="presParOf" srcId="{9C4DA865-7404-4B6C-A269-E22C28F816F5}" destId="{D0670884-BA1D-4027-8509-3F4B8BF3D0B0}" srcOrd="0" destOrd="0" presId="urn:microsoft.com/office/officeart/2005/8/layout/orgChart1"/>
    <dgm:cxn modelId="{05555243-2167-4992-8F06-E9479C3CD10F}" type="presParOf" srcId="{9C4DA865-7404-4B6C-A269-E22C28F816F5}" destId="{B974DF7F-2F99-4E7E-97B3-535FF2FE2FBC}" srcOrd="1" destOrd="0" presId="urn:microsoft.com/office/officeart/2005/8/layout/orgChart1"/>
    <dgm:cxn modelId="{2C06EBA9-4025-4584-B10F-A1ABB9EA07C0}" type="presParOf" srcId="{B974DF7F-2F99-4E7E-97B3-535FF2FE2FBC}" destId="{3888E665-DDF5-4E50-A370-192F3892C466}" srcOrd="0" destOrd="0" presId="urn:microsoft.com/office/officeart/2005/8/layout/orgChart1"/>
    <dgm:cxn modelId="{1A47AC79-29D6-45F5-BA69-E9B6B279CC3E}" type="presParOf" srcId="{3888E665-DDF5-4E50-A370-192F3892C466}" destId="{85E74A32-0752-481E-BB19-5E8023C22454}" srcOrd="0" destOrd="0" presId="urn:microsoft.com/office/officeart/2005/8/layout/orgChart1"/>
    <dgm:cxn modelId="{847C4CE3-8B66-4F5B-B8FC-58EA20B383F0}" type="presParOf" srcId="{3888E665-DDF5-4E50-A370-192F3892C466}" destId="{29A90945-241D-4F69-A11D-3FD8900C0F20}" srcOrd="1" destOrd="0" presId="urn:microsoft.com/office/officeart/2005/8/layout/orgChart1"/>
    <dgm:cxn modelId="{FC7647C0-FDC5-435D-9BBE-FB95A37BB719}" type="presParOf" srcId="{B974DF7F-2F99-4E7E-97B3-535FF2FE2FBC}" destId="{120CEEA5-AE26-412F-93E8-D833CDDE9396}" srcOrd="1" destOrd="0" presId="urn:microsoft.com/office/officeart/2005/8/layout/orgChart1"/>
    <dgm:cxn modelId="{D44441E7-8644-43DB-8A33-3BAE24F39EBC}" type="presParOf" srcId="{120CEEA5-AE26-412F-93E8-D833CDDE9396}" destId="{D98764E0-BC78-4448-9E13-9224C89D233F}" srcOrd="0" destOrd="0" presId="urn:microsoft.com/office/officeart/2005/8/layout/orgChart1"/>
    <dgm:cxn modelId="{2A0D6453-1B53-48BC-A340-9B9A31EE8B82}" type="presParOf" srcId="{120CEEA5-AE26-412F-93E8-D833CDDE9396}" destId="{61D81482-A012-483B-8853-3DC7022315BA}" srcOrd="1" destOrd="0" presId="urn:microsoft.com/office/officeart/2005/8/layout/orgChart1"/>
    <dgm:cxn modelId="{AA0B379D-F3F2-43B7-A210-BFA30CE6A1D9}" type="presParOf" srcId="{61D81482-A012-483B-8853-3DC7022315BA}" destId="{28BDC79E-62FC-410A-AE05-DC889E6CF5D3}" srcOrd="0" destOrd="0" presId="urn:microsoft.com/office/officeart/2005/8/layout/orgChart1"/>
    <dgm:cxn modelId="{F7375F99-FC3B-4416-A2F5-B5F1F20BA843}" type="presParOf" srcId="{28BDC79E-62FC-410A-AE05-DC889E6CF5D3}" destId="{8DAA90F3-674D-4E71-A2F0-FC3044CF5523}" srcOrd="0" destOrd="0" presId="urn:microsoft.com/office/officeart/2005/8/layout/orgChart1"/>
    <dgm:cxn modelId="{9F0E6029-32DA-4067-B178-AFF5A38439EA}" type="presParOf" srcId="{28BDC79E-62FC-410A-AE05-DC889E6CF5D3}" destId="{95CF1257-3F2B-4F7D-9552-A787519E848F}" srcOrd="1" destOrd="0" presId="urn:microsoft.com/office/officeart/2005/8/layout/orgChart1"/>
    <dgm:cxn modelId="{70303DD3-269A-4282-BCA0-4A5F431D9AAC}" type="presParOf" srcId="{61D81482-A012-483B-8853-3DC7022315BA}" destId="{768F7C7C-A2B9-441E-ADCE-24F7099E4DD3}" srcOrd="1" destOrd="0" presId="urn:microsoft.com/office/officeart/2005/8/layout/orgChart1"/>
    <dgm:cxn modelId="{5B7C958C-C6E5-44A5-8746-513CF02758DF}" type="presParOf" srcId="{61D81482-A012-483B-8853-3DC7022315BA}" destId="{D132CE9C-0131-47BC-87E2-79D86F3AEF27}" srcOrd="2" destOrd="0" presId="urn:microsoft.com/office/officeart/2005/8/layout/orgChart1"/>
    <dgm:cxn modelId="{F8DD41E3-54F7-441A-B9E2-55EB05958CC6}" type="presParOf" srcId="{B974DF7F-2F99-4E7E-97B3-535FF2FE2FBC}" destId="{676F5216-6304-427B-9A9B-EC6C850A3687}" srcOrd="2" destOrd="0" presId="urn:microsoft.com/office/officeart/2005/8/layout/orgChart1"/>
    <dgm:cxn modelId="{CB176019-95A9-4C80-ADD5-ACBBB4C9ADB5}" type="presParOf" srcId="{9C4DA865-7404-4B6C-A269-E22C28F816F5}" destId="{981C2205-8903-4B08-8CF4-FA52417C1C9D}" srcOrd="2" destOrd="0" presId="urn:microsoft.com/office/officeart/2005/8/layout/orgChart1"/>
    <dgm:cxn modelId="{D8C831F8-7769-47F8-BA86-030CFD770F7C}" type="presParOf" srcId="{9C4DA865-7404-4B6C-A269-E22C28F816F5}" destId="{64D45C63-77E2-47B9-8A77-457B9890237E}" srcOrd="3" destOrd="0" presId="urn:microsoft.com/office/officeart/2005/8/layout/orgChart1"/>
    <dgm:cxn modelId="{F4159497-755D-4CB1-8C04-C9622E4BA282}" type="presParOf" srcId="{64D45C63-77E2-47B9-8A77-457B9890237E}" destId="{DEABFC77-B5F9-492D-A6FB-D3BDD09A25F7}" srcOrd="0" destOrd="0" presId="urn:microsoft.com/office/officeart/2005/8/layout/orgChart1"/>
    <dgm:cxn modelId="{268D68D2-91CF-4640-98A9-E0A4629FACB0}" type="presParOf" srcId="{DEABFC77-B5F9-492D-A6FB-D3BDD09A25F7}" destId="{1AF02F0F-AAD3-407A-A131-B1A44872F511}" srcOrd="0" destOrd="0" presId="urn:microsoft.com/office/officeart/2005/8/layout/orgChart1"/>
    <dgm:cxn modelId="{5B153E94-3125-4B6E-A4D3-016EF6C0DC2F}" type="presParOf" srcId="{DEABFC77-B5F9-492D-A6FB-D3BDD09A25F7}" destId="{3FBEF423-C693-4F6E-8C0E-0BD48AD525C7}" srcOrd="1" destOrd="0" presId="urn:microsoft.com/office/officeart/2005/8/layout/orgChart1"/>
    <dgm:cxn modelId="{81858737-86F2-4D14-BD25-878AC22F814A}" type="presParOf" srcId="{64D45C63-77E2-47B9-8A77-457B9890237E}" destId="{285419AC-CC81-4F14-9BA9-20DD0E910EB5}" srcOrd="1" destOrd="0" presId="urn:microsoft.com/office/officeart/2005/8/layout/orgChart1"/>
    <dgm:cxn modelId="{1AF5F03A-F5C6-4120-97E1-0B0E0476BDFD}" type="presParOf" srcId="{285419AC-CC81-4F14-9BA9-20DD0E910EB5}" destId="{B9C9C85B-6C6F-4A1A-BFC9-971AC6725F93}" srcOrd="0" destOrd="0" presId="urn:microsoft.com/office/officeart/2005/8/layout/orgChart1"/>
    <dgm:cxn modelId="{EBFDD56C-AA65-45CF-90D1-8DAA3615F0A4}" type="presParOf" srcId="{285419AC-CC81-4F14-9BA9-20DD0E910EB5}" destId="{1546A35D-7D6D-4F1A-9CA3-41E846C1BC1D}" srcOrd="1" destOrd="0" presId="urn:microsoft.com/office/officeart/2005/8/layout/orgChart1"/>
    <dgm:cxn modelId="{B398C320-D177-4077-BA31-79D58AFEA375}" type="presParOf" srcId="{1546A35D-7D6D-4F1A-9CA3-41E846C1BC1D}" destId="{A7D3F953-BA47-4780-ABE8-2A4348F60C50}" srcOrd="0" destOrd="0" presId="urn:microsoft.com/office/officeart/2005/8/layout/orgChart1"/>
    <dgm:cxn modelId="{1EA9E895-79F4-47DC-9392-A7B1961E81CF}" type="presParOf" srcId="{A7D3F953-BA47-4780-ABE8-2A4348F60C50}" destId="{E52EA2E5-24BE-4351-8B56-F80667CB9CD9}" srcOrd="0" destOrd="0" presId="urn:microsoft.com/office/officeart/2005/8/layout/orgChart1"/>
    <dgm:cxn modelId="{DF09D518-98E0-4251-9D7C-8D0A7FBB8A47}" type="presParOf" srcId="{A7D3F953-BA47-4780-ABE8-2A4348F60C50}" destId="{ED5FDF59-9064-4891-9467-B52190A754DC}" srcOrd="1" destOrd="0" presId="urn:microsoft.com/office/officeart/2005/8/layout/orgChart1"/>
    <dgm:cxn modelId="{3B3BD3F2-9523-41FC-9CEF-FD8B1E0DD366}" type="presParOf" srcId="{1546A35D-7D6D-4F1A-9CA3-41E846C1BC1D}" destId="{2F829236-2E26-48DC-B7B9-D693B5C4F3C3}" srcOrd="1" destOrd="0" presId="urn:microsoft.com/office/officeart/2005/8/layout/orgChart1"/>
    <dgm:cxn modelId="{6CF0D458-8908-42EF-9C64-021338CB25D8}" type="presParOf" srcId="{1546A35D-7D6D-4F1A-9CA3-41E846C1BC1D}" destId="{A3BB8BA1-5D13-4B7A-811C-2A27E43E7D2F}" srcOrd="2" destOrd="0" presId="urn:microsoft.com/office/officeart/2005/8/layout/orgChart1"/>
    <dgm:cxn modelId="{42B06597-A5C0-4B30-A782-EBC0CFE39AA6}" type="presParOf" srcId="{64D45C63-77E2-47B9-8A77-457B9890237E}" destId="{400C799D-EF98-4437-BF2A-AB60363EDA60}" srcOrd="2" destOrd="0" presId="urn:microsoft.com/office/officeart/2005/8/layout/orgChart1"/>
    <dgm:cxn modelId="{B03ADC64-3871-4DF1-89BE-65BA4EE47E24}" type="presParOf" srcId="{F92623F4-FF7C-48D7-A682-6A375FA7AD57}" destId="{EEF58207-C833-4567-A1C2-435666C3CF06}" srcOrd="2" destOrd="0" presId="urn:microsoft.com/office/officeart/2005/8/layout/orgChart1"/>
    <dgm:cxn modelId="{B7B0F4C5-CE19-463C-92F1-4933188A9D28}" type="presParOf" srcId="{B4526FF3-DAA2-4625-9777-52253902545D}" destId="{35B74A8F-AC9C-48A3-843F-63C8DDB52F2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C9C85B-6C6F-4A1A-BFC9-971AC6725F93}">
      <dsp:nvSpPr>
        <dsp:cNvPr id="0" name=""/>
        <dsp:cNvSpPr/>
      </dsp:nvSpPr>
      <dsp:spPr>
        <a:xfrm>
          <a:off x="7012344" y="2418512"/>
          <a:ext cx="170947" cy="5242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4239"/>
              </a:lnTo>
              <a:lnTo>
                <a:pt x="170947" y="52423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1C2205-8903-4B08-8CF4-FA52417C1C9D}">
      <dsp:nvSpPr>
        <dsp:cNvPr id="0" name=""/>
        <dsp:cNvSpPr/>
      </dsp:nvSpPr>
      <dsp:spPr>
        <a:xfrm>
          <a:off x="6778716" y="1609360"/>
          <a:ext cx="689488" cy="2393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663"/>
              </a:lnTo>
              <a:lnTo>
                <a:pt x="689488" y="119663"/>
              </a:lnTo>
              <a:lnTo>
                <a:pt x="689488" y="23932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8764E0-BC78-4448-9E13-9224C89D233F}">
      <dsp:nvSpPr>
        <dsp:cNvPr id="0" name=""/>
        <dsp:cNvSpPr/>
      </dsp:nvSpPr>
      <dsp:spPr>
        <a:xfrm>
          <a:off x="5633367" y="2418512"/>
          <a:ext cx="170947" cy="5242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4239"/>
              </a:lnTo>
              <a:lnTo>
                <a:pt x="170947" y="52423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670884-BA1D-4027-8509-3F4B8BF3D0B0}">
      <dsp:nvSpPr>
        <dsp:cNvPr id="0" name=""/>
        <dsp:cNvSpPr/>
      </dsp:nvSpPr>
      <dsp:spPr>
        <a:xfrm>
          <a:off x="6089227" y="1609360"/>
          <a:ext cx="689488" cy="239326"/>
        </a:xfrm>
        <a:custGeom>
          <a:avLst/>
          <a:gdLst/>
          <a:ahLst/>
          <a:cxnLst/>
          <a:rect l="0" t="0" r="0" b="0"/>
          <a:pathLst>
            <a:path>
              <a:moveTo>
                <a:pt x="689488" y="0"/>
              </a:moveTo>
              <a:lnTo>
                <a:pt x="689488" y="119663"/>
              </a:lnTo>
              <a:lnTo>
                <a:pt x="0" y="119663"/>
              </a:lnTo>
              <a:lnTo>
                <a:pt x="0" y="23932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A486B1-FB1A-4FD9-B66A-73CC7325D166}">
      <dsp:nvSpPr>
        <dsp:cNvPr id="0" name=""/>
        <dsp:cNvSpPr/>
      </dsp:nvSpPr>
      <dsp:spPr>
        <a:xfrm>
          <a:off x="3676017" y="800208"/>
          <a:ext cx="3102698" cy="2393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663"/>
              </a:lnTo>
              <a:lnTo>
                <a:pt x="3102698" y="119663"/>
              </a:lnTo>
              <a:lnTo>
                <a:pt x="3102698" y="2393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5995B5-645B-4666-A552-527720FBA6C3}">
      <dsp:nvSpPr>
        <dsp:cNvPr id="0" name=""/>
        <dsp:cNvSpPr/>
      </dsp:nvSpPr>
      <dsp:spPr>
        <a:xfrm>
          <a:off x="4664530" y="1609360"/>
          <a:ext cx="91440" cy="23932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932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8536E3-DE41-4EBE-BD49-751EB962D6E4}">
      <dsp:nvSpPr>
        <dsp:cNvPr id="0" name=""/>
        <dsp:cNvSpPr/>
      </dsp:nvSpPr>
      <dsp:spPr>
        <a:xfrm>
          <a:off x="3676017" y="800208"/>
          <a:ext cx="1034232" cy="2393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663"/>
              </a:lnTo>
              <a:lnTo>
                <a:pt x="1034232" y="119663"/>
              </a:lnTo>
              <a:lnTo>
                <a:pt x="1034232" y="2393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C28D9A-48FF-42A5-BBB0-A2CFFB310961}">
      <dsp:nvSpPr>
        <dsp:cNvPr id="0" name=""/>
        <dsp:cNvSpPr/>
      </dsp:nvSpPr>
      <dsp:spPr>
        <a:xfrm>
          <a:off x="3285553" y="1609360"/>
          <a:ext cx="91440" cy="23932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932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99268A-A764-460D-AEF0-90EC93209ED1}">
      <dsp:nvSpPr>
        <dsp:cNvPr id="0" name=""/>
        <dsp:cNvSpPr/>
      </dsp:nvSpPr>
      <dsp:spPr>
        <a:xfrm>
          <a:off x="3331273" y="800208"/>
          <a:ext cx="344744" cy="239326"/>
        </a:xfrm>
        <a:custGeom>
          <a:avLst/>
          <a:gdLst/>
          <a:ahLst/>
          <a:cxnLst/>
          <a:rect l="0" t="0" r="0" b="0"/>
          <a:pathLst>
            <a:path>
              <a:moveTo>
                <a:pt x="344744" y="0"/>
              </a:moveTo>
              <a:lnTo>
                <a:pt x="344744" y="119663"/>
              </a:lnTo>
              <a:lnTo>
                <a:pt x="0" y="119663"/>
              </a:lnTo>
              <a:lnTo>
                <a:pt x="0" y="2393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8E9982-1353-46C2-AE5B-3C219E5F76F0}">
      <dsp:nvSpPr>
        <dsp:cNvPr id="0" name=""/>
        <dsp:cNvSpPr/>
      </dsp:nvSpPr>
      <dsp:spPr>
        <a:xfrm>
          <a:off x="1496436" y="2418512"/>
          <a:ext cx="170947" cy="5242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4239"/>
              </a:lnTo>
              <a:lnTo>
                <a:pt x="170947" y="52423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B5692A-D278-4828-B6FB-43E2D52C1851}">
      <dsp:nvSpPr>
        <dsp:cNvPr id="0" name=""/>
        <dsp:cNvSpPr/>
      </dsp:nvSpPr>
      <dsp:spPr>
        <a:xfrm>
          <a:off x="1906576" y="1609360"/>
          <a:ext cx="91440" cy="23932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932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63273D-DFF1-4BFE-BA7B-DCE6876D2662}">
      <dsp:nvSpPr>
        <dsp:cNvPr id="0" name=""/>
        <dsp:cNvSpPr/>
      </dsp:nvSpPr>
      <dsp:spPr>
        <a:xfrm>
          <a:off x="1952296" y="800208"/>
          <a:ext cx="1723721" cy="239326"/>
        </a:xfrm>
        <a:custGeom>
          <a:avLst/>
          <a:gdLst/>
          <a:ahLst/>
          <a:cxnLst/>
          <a:rect l="0" t="0" r="0" b="0"/>
          <a:pathLst>
            <a:path>
              <a:moveTo>
                <a:pt x="1723721" y="0"/>
              </a:moveTo>
              <a:lnTo>
                <a:pt x="1723721" y="119663"/>
              </a:lnTo>
              <a:lnTo>
                <a:pt x="0" y="119663"/>
              </a:lnTo>
              <a:lnTo>
                <a:pt x="0" y="2393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57FE6A-8FEA-4EF7-BDBB-4AE515A28A02}">
      <dsp:nvSpPr>
        <dsp:cNvPr id="0" name=""/>
        <dsp:cNvSpPr/>
      </dsp:nvSpPr>
      <dsp:spPr>
        <a:xfrm>
          <a:off x="402371" y="3227664"/>
          <a:ext cx="170947" cy="5242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4239"/>
              </a:lnTo>
              <a:lnTo>
                <a:pt x="170947" y="52423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B32BA1-B53C-4DFF-A286-5AC11D8A7FD9}">
      <dsp:nvSpPr>
        <dsp:cNvPr id="0" name=""/>
        <dsp:cNvSpPr/>
      </dsp:nvSpPr>
      <dsp:spPr>
        <a:xfrm>
          <a:off x="117458" y="2418512"/>
          <a:ext cx="170947" cy="5242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4239"/>
              </a:lnTo>
              <a:lnTo>
                <a:pt x="170947" y="52423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5F67F9-C8C6-43C6-9073-1FF34DAF56C2}">
      <dsp:nvSpPr>
        <dsp:cNvPr id="0" name=""/>
        <dsp:cNvSpPr/>
      </dsp:nvSpPr>
      <dsp:spPr>
        <a:xfrm>
          <a:off x="527599" y="1609360"/>
          <a:ext cx="91440" cy="23932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932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3B83F7-E3D1-42FF-8AA8-1E14EA6174C6}">
      <dsp:nvSpPr>
        <dsp:cNvPr id="0" name=""/>
        <dsp:cNvSpPr/>
      </dsp:nvSpPr>
      <dsp:spPr>
        <a:xfrm>
          <a:off x="573319" y="800208"/>
          <a:ext cx="3102698" cy="239326"/>
        </a:xfrm>
        <a:custGeom>
          <a:avLst/>
          <a:gdLst/>
          <a:ahLst/>
          <a:cxnLst/>
          <a:rect l="0" t="0" r="0" b="0"/>
          <a:pathLst>
            <a:path>
              <a:moveTo>
                <a:pt x="3102698" y="0"/>
              </a:moveTo>
              <a:lnTo>
                <a:pt x="3102698" y="119663"/>
              </a:lnTo>
              <a:lnTo>
                <a:pt x="0" y="119663"/>
              </a:lnTo>
              <a:lnTo>
                <a:pt x="0" y="2393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A38CEE-7951-4E3A-89BD-7D103307CCA3}">
      <dsp:nvSpPr>
        <dsp:cNvPr id="0" name=""/>
        <dsp:cNvSpPr/>
      </dsp:nvSpPr>
      <dsp:spPr>
        <a:xfrm>
          <a:off x="3106192" y="230383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3106192" y="230383"/>
        <a:ext cx="1139650" cy="569825"/>
      </dsp:txXfrm>
    </dsp:sp>
    <dsp:sp modelId="{ABE264E1-5D01-4A1B-8985-169E778FD67D}">
      <dsp:nvSpPr>
        <dsp:cNvPr id="0" name=""/>
        <dsp:cNvSpPr/>
      </dsp:nvSpPr>
      <dsp:spPr>
        <a:xfrm>
          <a:off x="3493" y="1039535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3493" y="1039535"/>
        <a:ext cx="1139650" cy="569825"/>
      </dsp:txXfrm>
    </dsp:sp>
    <dsp:sp modelId="{2C4915CA-BDED-4010-B2FE-9B299D49B925}">
      <dsp:nvSpPr>
        <dsp:cNvPr id="0" name=""/>
        <dsp:cNvSpPr/>
      </dsp:nvSpPr>
      <dsp:spPr>
        <a:xfrm>
          <a:off x="3493" y="1848687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3493" y="1848687"/>
        <a:ext cx="1139650" cy="569825"/>
      </dsp:txXfrm>
    </dsp:sp>
    <dsp:sp modelId="{5D034C58-5D4A-4461-8D55-34E003DD4D91}">
      <dsp:nvSpPr>
        <dsp:cNvPr id="0" name=""/>
        <dsp:cNvSpPr/>
      </dsp:nvSpPr>
      <dsp:spPr>
        <a:xfrm>
          <a:off x="288406" y="2657839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288406" y="2657839"/>
        <a:ext cx="1139650" cy="569825"/>
      </dsp:txXfrm>
    </dsp:sp>
    <dsp:sp modelId="{CDACE7EE-3A24-4706-92A0-77CE73816A0C}">
      <dsp:nvSpPr>
        <dsp:cNvPr id="0" name=""/>
        <dsp:cNvSpPr/>
      </dsp:nvSpPr>
      <dsp:spPr>
        <a:xfrm>
          <a:off x="573319" y="3466991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573319" y="3466991"/>
        <a:ext cx="1139650" cy="569825"/>
      </dsp:txXfrm>
    </dsp:sp>
    <dsp:sp modelId="{8F70E321-58BB-4A74-9CA3-4319EBAD93AA}">
      <dsp:nvSpPr>
        <dsp:cNvPr id="0" name=""/>
        <dsp:cNvSpPr/>
      </dsp:nvSpPr>
      <dsp:spPr>
        <a:xfrm>
          <a:off x="1382471" y="1039535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1382471" y="1039535"/>
        <a:ext cx="1139650" cy="569825"/>
      </dsp:txXfrm>
    </dsp:sp>
    <dsp:sp modelId="{D2F20EAF-91D3-485F-9C2C-A21FBF09105C}">
      <dsp:nvSpPr>
        <dsp:cNvPr id="0" name=""/>
        <dsp:cNvSpPr/>
      </dsp:nvSpPr>
      <dsp:spPr>
        <a:xfrm>
          <a:off x="1382471" y="1848687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1382471" y="1848687"/>
        <a:ext cx="1139650" cy="569825"/>
      </dsp:txXfrm>
    </dsp:sp>
    <dsp:sp modelId="{A8D1DAE5-2A7D-465A-B645-B06690DEC0EA}">
      <dsp:nvSpPr>
        <dsp:cNvPr id="0" name=""/>
        <dsp:cNvSpPr/>
      </dsp:nvSpPr>
      <dsp:spPr>
        <a:xfrm>
          <a:off x="1667383" y="2657839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1667383" y="2657839"/>
        <a:ext cx="1139650" cy="569825"/>
      </dsp:txXfrm>
    </dsp:sp>
    <dsp:sp modelId="{AEFB81BE-3F72-4790-AAB6-A3BB0EBCD9BA}">
      <dsp:nvSpPr>
        <dsp:cNvPr id="0" name=""/>
        <dsp:cNvSpPr/>
      </dsp:nvSpPr>
      <dsp:spPr>
        <a:xfrm>
          <a:off x="2761448" y="1039535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2761448" y="1039535"/>
        <a:ext cx="1139650" cy="569825"/>
      </dsp:txXfrm>
    </dsp:sp>
    <dsp:sp modelId="{6C8D861A-FBB6-4A75-BBCB-FFA3236B57C1}">
      <dsp:nvSpPr>
        <dsp:cNvPr id="0" name=""/>
        <dsp:cNvSpPr/>
      </dsp:nvSpPr>
      <dsp:spPr>
        <a:xfrm>
          <a:off x="2761448" y="1848687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2761448" y="1848687"/>
        <a:ext cx="1139650" cy="569825"/>
      </dsp:txXfrm>
    </dsp:sp>
    <dsp:sp modelId="{1E619E4E-C2D2-4684-A341-345D7AABBB16}">
      <dsp:nvSpPr>
        <dsp:cNvPr id="0" name=""/>
        <dsp:cNvSpPr/>
      </dsp:nvSpPr>
      <dsp:spPr>
        <a:xfrm>
          <a:off x="4140425" y="1039535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4140425" y="1039535"/>
        <a:ext cx="1139650" cy="569825"/>
      </dsp:txXfrm>
    </dsp:sp>
    <dsp:sp modelId="{CE400A1C-C85E-4A8E-8358-2457CA828CA4}">
      <dsp:nvSpPr>
        <dsp:cNvPr id="0" name=""/>
        <dsp:cNvSpPr/>
      </dsp:nvSpPr>
      <dsp:spPr>
        <a:xfrm>
          <a:off x="4140425" y="1848687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4140425" y="1848687"/>
        <a:ext cx="1139650" cy="569825"/>
      </dsp:txXfrm>
    </dsp:sp>
    <dsp:sp modelId="{104C80D6-A45A-4480-BF2F-DDBF03B3EC5D}">
      <dsp:nvSpPr>
        <dsp:cNvPr id="0" name=""/>
        <dsp:cNvSpPr/>
      </dsp:nvSpPr>
      <dsp:spPr>
        <a:xfrm>
          <a:off x="6208891" y="1039535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6208891" y="1039535"/>
        <a:ext cx="1139650" cy="569825"/>
      </dsp:txXfrm>
    </dsp:sp>
    <dsp:sp modelId="{85E74A32-0752-481E-BB19-5E8023C22454}">
      <dsp:nvSpPr>
        <dsp:cNvPr id="0" name=""/>
        <dsp:cNvSpPr/>
      </dsp:nvSpPr>
      <dsp:spPr>
        <a:xfrm>
          <a:off x="5519402" y="1848687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5519402" y="1848687"/>
        <a:ext cx="1139650" cy="569825"/>
      </dsp:txXfrm>
    </dsp:sp>
    <dsp:sp modelId="{8DAA90F3-674D-4E71-A2F0-FC3044CF5523}">
      <dsp:nvSpPr>
        <dsp:cNvPr id="0" name=""/>
        <dsp:cNvSpPr/>
      </dsp:nvSpPr>
      <dsp:spPr>
        <a:xfrm>
          <a:off x="5804315" y="2657839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5804315" y="2657839"/>
        <a:ext cx="1139650" cy="569825"/>
      </dsp:txXfrm>
    </dsp:sp>
    <dsp:sp modelId="{1AF02F0F-AAD3-407A-A131-B1A44872F511}">
      <dsp:nvSpPr>
        <dsp:cNvPr id="0" name=""/>
        <dsp:cNvSpPr/>
      </dsp:nvSpPr>
      <dsp:spPr>
        <a:xfrm>
          <a:off x="6898379" y="1848687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6898379" y="1848687"/>
        <a:ext cx="1139650" cy="569825"/>
      </dsp:txXfrm>
    </dsp:sp>
    <dsp:sp modelId="{E52EA2E5-24BE-4351-8B56-F80667CB9CD9}">
      <dsp:nvSpPr>
        <dsp:cNvPr id="0" name=""/>
        <dsp:cNvSpPr/>
      </dsp:nvSpPr>
      <dsp:spPr>
        <a:xfrm>
          <a:off x="7183292" y="2657839"/>
          <a:ext cx="1139650" cy="5698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3500" b="1" i="0" u="sng" strike="noStrike" kern="1200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endParaRPr>
        </a:p>
      </dsp:txBody>
      <dsp:txXfrm>
        <a:off x="7183292" y="2657839"/>
        <a:ext cx="1139650" cy="5698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5E0B6E-1D4F-4721-B490-AF7621EB3226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B70339-0F37-4148-899C-90A5783936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222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8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2.png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Master" Target="../slideMasters/slideMaster9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.png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5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.pn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6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.png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2.png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84138" y="52388"/>
          <a:ext cx="8980487" cy="481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Image" r:id="rId3" imgW="8673016" imgH="4647619" progId="Photoshop.Image.6">
                  <p:embed/>
                </p:oleObj>
              </mc:Choice>
              <mc:Fallback>
                <p:oleObj name="Image" r:id="rId3" imgW="8673016" imgH="4647619" progId="Photoshop.Image.6">
                  <p:embed/>
                  <p:pic>
                    <p:nvPicPr>
                      <p:cNvPr id="3089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8" y="52388"/>
                        <a:ext cx="8980487" cy="481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0" name="Rectangle 18"/>
          <p:cNvSpPr>
            <a:spLocks noChangeArrowheads="1"/>
          </p:cNvSpPr>
          <p:nvPr/>
        </p:nvSpPr>
        <p:spPr bwMode="gray">
          <a:xfrm>
            <a:off x="33338" y="4868863"/>
            <a:ext cx="9091612" cy="19399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97" name="Rectangle 25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2843213" y="549275"/>
            <a:ext cx="4319587" cy="2232025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>
            <a:lvl1pPr>
              <a:defRPr sz="4400">
                <a:solidFill>
                  <a:srgbClr val="FFFFE7"/>
                </a:solidFill>
              </a:defRPr>
            </a:lvl1pPr>
          </a:lstStyle>
          <a:p>
            <a:pPr lvl="0"/>
            <a:r>
              <a:rPr lang="en-US" altLang="ko-KR" noProof="0" smtClean="0"/>
              <a:t>Образец заголовка</a:t>
            </a: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gray">
          <a:xfrm>
            <a:off x="2617788" y="4868863"/>
            <a:ext cx="6526212" cy="3841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2743200" y="4876800"/>
            <a:ext cx="6248400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altLang="ru-RU" noProof="0" smtClean="0"/>
              <a:t>Образец подзаголовка</a:t>
            </a:r>
          </a:p>
        </p:txBody>
      </p:sp>
      <p:grpSp>
        <p:nvGrpSpPr>
          <p:cNvPr id="3091" name="Group 19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3092" name="AutoShape 20"/>
            <p:cNvSpPr>
              <a:spLocks noChangeArrowheads="1"/>
            </p:cNvSpPr>
            <p:nvPr/>
          </p:nvSpPr>
          <p:spPr bwMode="gray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gray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gray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gray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6" name="Freeform 24"/>
            <p:cNvSpPr>
              <a:spLocks/>
            </p:cNvSpPr>
            <p:nvPr/>
          </p:nvSpPr>
          <p:spPr bwMode="gray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058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96085784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11207280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01570518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42083194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8961467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23634645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64805145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43934974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59293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59293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93489381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19088"/>
            <a:ext cx="8229600" cy="59293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72502494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924088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59293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59293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38597147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16452353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42275274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28995064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84138" y="52388"/>
          <a:ext cx="8980487" cy="481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6" name="Image" r:id="rId3" imgW="8673016" imgH="4647619" progId="Photoshop.Image.6">
                  <p:embed/>
                </p:oleObj>
              </mc:Choice>
              <mc:Fallback>
                <p:oleObj name="Image" r:id="rId3" imgW="8673016" imgH="4647619" progId="Photoshop.Image.6">
                  <p:embed/>
                  <p:pic>
                    <p:nvPicPr>
                      <p:cNvPr id="3089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8" y="52388"/>
                        <a:ext cx="8980487" cy="481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0" name="Rectangle 18"/>
          <p:cNvSpPr>
            <a:spLocks noChangeArrowheads="1"/>
          </p:cNvSpPr>
          <p:nvPr/>
        </p:nvSpPr>
        <p:spPr bwMode="gray">
          <a:xfrm>
            <a:off x="33338" y="4868863"/>
            <a:ext cx="9091612" cy="19399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97" name="Rectangle 25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2843213" y="549275"/>
            <a:ext cx="4319587" cy="2232025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>
            <a:lvl1pPr>
              <a:defRPr sz="4400">
                <a:solidFill>
                  <a:srgbClr val="FFFFE7"/>
                </a:solidFill>
              </a:defRPr>
            </a:lvl1pPr>
          </a:lstStyle>
          <a:p>
            <a:pPr lvl="0"/>
            <a:r>
              <a:rPr lang="en-US" altLang="ko-KR" noProof="0" smtClean="0"/>
              <a:t>Образец заголовка</a:t>
            </a: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gray">
          <a:xfrm>
            <a:off x="2617788" y="4868863"/>
            <a:ext cx="6526212" cy="3841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2743200" y="4876800"/>
            <a:ext cx="6248400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altLang="ru-RU" noProof="0" smtClean="0"/>
              <a:t>Образец подзаголовка</a:t>
            </a:r>
          </a:p>
        </p:txBody>
      </p:sp>
      <p:grpSp>
        <p:nvGrpSpPr>
          <p:cNvPr id="3091" name="Group 19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3092" name="AutoShape 20"/>
            <p:cNvSpPr>
              <a:spLocks noChangeArrowheads="1"/>
            </p:cNvSpPr>
            <p:nvPr/>
          </p:nvSpPr>
          <p:spPr bwMode="gray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gray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gray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gray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6" name="Freeform 24"/>
            <p:cNvSpPr>
              <a:spLocks/>
            </p:cNvSpPr>
            <p:nvPr/>
          </p:nvSpPr>
          <p:spPr bwMode="gray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013805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05804468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64653623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95908243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98498203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04250111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419200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19088"/>
            <a:ext cx="8229600" cy="59293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95112591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81229066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63338725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82994440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59293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59293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61452979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19088"/>
            <a:ext cx="8229600" cy="59293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93887388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51235371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25339204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60879345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72219586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84138" y="52388"/>
          <a:ext cx="8980487" cy="481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Image" r:id="rId3" imgW="8673016" imgH="4647619" progId="Photoshop.Image.6">
                  <p:embed/>
                </p:oleObj>
              </mc:Choice>
              <mc:Fallback>
                <p:oleObj name="Image" r:id="rId3" imgW="8673016" imgH="4647619" progId="Photoshop.Image.6">
                  <p:embed/>
                  <p:pic>
                    <p:nvPicPr>
                      <p:cNvPr id="3089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8" y="52388"/>
                        <a:ext cx="8980487" cy="481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0" name="Rectangle 18"/>
          <p:cNvSpPr>
            <a:spLocks noChangeArrowheads="1"/>
          </p:cNvSpPr>
          <p:nvPr/>
        </p:nvSpPr>
        <p:spPr bwMode="gray">
          <a:xfrm>
            <a:off x="33338" y="4868863"/>
            <a:ext cx="9091612" cy="19399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97" name="Rectangle 25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2843213" y="549275"/>
            <a:ext cx="4319587" cy="2232025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>
            <a:lvl1pPr>
              <a:defRPr sz="4400">
                <a:solidFill>
                  <a:srgbClr val="FFFFE7"/>
                </a:solidFill>
              </a:defRPr>
            </a:lvl1pPr>
          </a:lstStyle>
          <a:p>
            <a:pPr lvl="0"/>
            <a:r>
              <a:rPr lang="en-US" altLang="ko-KR" noProof="0" smtClean="0"/>
              <a:t>Образец заголовка</a:t>
            </a: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gray">
          <a:xfrm>
            <a:off x="2617788" y="4868863"/>
            <a:ext cx="6526212" cy="3841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2743200" y="4876800"/>
            <a:ext cx="6248400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altLang="ru-RU" noProof="0" smtClean="0"/>
              <a:t>Образец подзаголовка</a:t>
            </a:r>
          </a:p>
        </p:txBody>
      </p:sp>
      <p:grpSp>
        <p:nvGrpSpPr>
          <p:cNvPr id="3091" name="Group 19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3092" name="AutoShape 20"/>
            <p:cNvSpPr>
              <a:spLocks noChangeArrowheads="1"/>
            </p:cNvSpPr>
            <p:nvPr/>
          </p:nvSpPr>
          <p:spPr bwMode="gray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gray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gray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gray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6" name="Freeform 24"/>
            <p:cNvSpPr>
              <a:spLocks/>
            </p:cNvSpPr>
            <p:nvPr/>
          </p:nvSpPr>
          <p:spPr bwMode="gray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4357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11784208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95031483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00139302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13546096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99344354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42219974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23141000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58881656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55339072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18898482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59293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59293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256889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16551255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19088"/>
            <a:ext cx="8229600" cy="59293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82474684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0797527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01604437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98844074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61038453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378006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39440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344337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13920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9894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59488862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02469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57241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31603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29411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35263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878532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19088"/>
            <a:ext cx="8229600" cy="59293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54367098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3333CC"/>
                  </a:buClr>
                  <a:buSzPct val="60000"/>
                  <a:buFont typeface="Wingdings" panose="05000000000000000000" pitchFamily="2" charset="2"/>
                  <a:buNone/>
                  <a:tabLst/>
                  <a:defRPr/>
                </a:pPr>
                <a:endParaRPr kumimoji="0" lang="ru-RU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3333CC"/>
                  </a:buClr>
                  <a:buSzPct val="60000"/>
                  <a:buFont typeface="Wingdings" panose="05000000000000000000" pitchFamily="2" charset="2"/>
                  <a:buNone/>
                  <a:tabLst/>
                  <a:defRPr/>
                </a:pPr>
                <a:endParaRPr kumimoji="0" lang="ru-RU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3333CC"/>
                  </a:buClr>
                  <a:buSzPct val="60000"/>
                  <a:buFont typeface="Wingdings" panose="05000000000000000000" pitchFamily="2" charset="2"/>
                  <a:buNone/>
                  <a:tabLst/>
                  <a:defRPr/>
                </a:pPr>
                <a:endParaRPr kumimoji="0" lang="ru-RU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3333CC"/>
                  </a:buClr>
                  <a:buSzPct val="60000"/>
                  <a:buFont typeface="Wingdings" panose="05000000000000000000" pitchFamily="2" charset="2"/>
                  <a:buNone/>
                  <a:tabLst/>
                  <a:defRPr/>
                </a:pPr>
                <a:endParaRPr kumimoji="0" lang="ru-RU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SzPct val="60000"/>
                <a:buFont typeface="Wingdings" panose="05000000000000000000" pitchFamily="2" charset="2"/>
                <a:buNone/>
                <a:tabLst/>
                <a:defRPr/>
              </a:pPr>
              <a:endPara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SzPct val="60000"/>
                <a:buFont typeface="Wingdings" panose="05000000000000000000" pitchFamily="2" charset="2"/>
                <a:buNone/>
                <a:tabLst/>
                <a:defRPr/>
              </a:pPr>
              <a:endPara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SzPct val="60000"/>
                <a:buFont typeface="Wingdings" panose="05000000000000000000" pitchFamily="2" charset="2"/>
                <a:buNone/>
                <a:tabLst/>
                <a:defRPr/>
              </a:pPr>
              <a:endPara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718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8B6DC0-82C2-47FF-82ED-BC60F0FB20DC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3425429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30A3F4-C382-495A-8216-16FD1013EC6D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8733933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D082E3E-A097-48A6-8887-D43DB62EBF5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051818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73215184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9E0C31-65A4-4BAB-89CB-9BA406DDE84B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251935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FEFD84-982E-4181-9CB1-00724DBCB5F7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8589168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2368A1-1E27-49E1-94C4-CA78D09D604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9630244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F6A7B15-AB1C-474B-9E75-4088A84C156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098392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7BD8FD-506C-40F9-995E-8A7547C89287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9848281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47391A-ED54-46F9-9218-E6C401BE74F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9547509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421779-568B-48D4-AF48-92AAFC0F791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1300197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B36C1F-A19E-4005-883F-DB0211CE7DF7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9792083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3333CC"/>
                  </a:buClr>
                  <a:buSzPct val="60000"/>
                  <a:buFont typeface="Wingdings" panose="05000000000000000000" pitchFamily="2" charset="2"/>
                  <a:buNone/>
                  <a:tabLst/>
                  <a:defRPr/>
                </a:pPr>
                <a:endParaRPr kumimoji="0" lang="ru-RU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3333CC"/>
                  </a:buClr>
                  <a:buSzPct val="60000"/>
                  <a:buFont typeface="Wingdings" panose="05000000000000000000" pitchFamily="2" charset="2"/>
                  <a:buNone/>
                  <a:tabLst/>
                  <a:defRPr/>
                </a:pPr>
                <a:endParaRPr kumimoji="0" lang="ru-RU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3333CC"/>
                  </a:buClr>
                  <a:buSzPct val="60000"/>
                  <a:buFont typeface="Wingdings" panose="05000000000000000000" pitchFamily="2" charset="2"/>
                  <a:buNone/>
                  <a:tabLst/>
                  <a:defRPr/>
                </a:pPr>
                <a:endParaRPr kumimoji="0" lang="ru-RU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3333CC"/>
                  </a:buClr>
                  <a:buSzPct val="60000"/>
                  <a:buFont typeface="Wingdings" panose="05000000000000000000" pitchFamily="2" charset="2"/>
                  <a:buNone/>
                  <a:tabLst/>
                  <a:defRPr/>
                </a:pPr>
                <a:endParaRPr kumimoji="0" lang="ru-RU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SzPct val="60000"/>
                <a:buFont typeface="Wingdings" panose="05000000000000000000" pitchFamily="2" charset="2"/>
                <a:buNone/>
                <a:tabLst/>
                <a:defRPr/>
              </a:pPr>
              <a:endPara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SzPct val="60000"/>
                <a:buFont typeface="Wingdings" panose="05000000000000000000" pitchFamily="2" charset="2"/>
                <a:buNone/>
                <a:tabLst/>
                <a:defRPr/>
              </a:pPr>
              <a:endPara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SzPct val="60000"/>
                <a:buFont typeface="Wingdings" panose="05000000000000000000" pitchFamily="2" charset="2"/>
                <a:buNone/>
                <a:tabLst/>
                <a:defRPr/>
              </a:pPr>
              <a:endPara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718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8B6DC0-82C2-47FF-82ED-BC60F0FB20DC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7381784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30A3F4-C382-495A-8216-16FD1013EC6D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843470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84138" y="52388"/>
          <a:ext cx="8980487" cy="481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Image" r:id="rId3" imgW="8673016" imgH="4647619" progId="Photoshop.Image.6">
                  <p:embed/>
                </p:oleObj>
              </mc:Choice>
              <mc:Fallback>
                <p:oleObj name="Image" r:id="rId3" imgW="8673016" imgH="4647619" progId="Photoshop.Image.6">
                  <p:embed/>
                  <p:pic>
                    <p:nvPicPr>
                      <p:cNvPr id="3089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8" y="52388"/>
                        <a:ext cx="8980487" cy="481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0" name="Rectangle 18"/>
          <p:cNvSpPr>
            <a:spLocks noChangeArrowheads="1"/>
          </p:cNvSpPr>
          <p:nvPr/>
        </p:nvSpPr>
        <p:spPr bwMode="gray">
          <a:xfrm>
            <a:off x="33338" y="4868863"/>
            <a:ext cx="9091612" cy="19399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97" name="Rectangle 25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2843213" y="549275"/>
            <a:ext cx="4319587" cy="2232025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>
            <a:lvl1pPr>
              <a:defRPr sz="4400">
                <a:solidFill>
                  <a:srgbClr val="FFFFE7"/>
                </a:solidFill>
              </a:defRPr>
            </a:lvl1pPr>
          </a:lstStyle>
          <a:p>
            <a:pPr lvl="0"/>
            <a:r>
              <a:rPr lang="en-US" altLang="ko-KR" noProof="0" smtClean="0"/>
              <a:t>Образец заголовка</a:t>
            </a: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gray">
          <a:xfrm>
            <a:off x="2617788" y="4868863"/>
            <a:ext cx="6526212" cy="3841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2743200" y="4876800"/>
            <a:ext cx="6248400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altLang="ru-RU" noProof="0" smtClean="0"/>
              <a:t>Образец подзаголовка</a:t>
            </a:r>
          </a:p>
        </p:txBody>
      </p:sp>
      <p:grpSp>
        <p:nvGrpSpPr>
          <p:cNvPr id="3091" name="Group 19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3092" name="AutoShape 20"/>
            <p:cNvSpPr>
              <a:spLocks noChangeArrowheads="1"/>
            </p:cNvSpPr>
            <p:nvPr/>
          </p:nvSpPr>
          <p:spPr bwMode="gray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gray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gray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gray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6" name="Freeform 24"/>
            <p:cNvSpPr>
              <a:spLocks/>
            </p:cNvSpPr>
            <p:nvPr/>
          </p:nvSpPr>
          <p:spPr bwMode="gray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288241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D082E3E-A097-48A6-8887-D43DB62EBF5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4015792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9E0C31-65A4-4BAB-89CB-9BA406DDE84B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1997508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FEFD84-982E-4181-9CB1-00724DBCB5F7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3259722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2368A1-1E27-49E1-94C4-CA78D09D604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3465787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F6A7B15-AB1C-474B-9E75-4088A84C156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3869192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7BD8FD-506C-40F9-995E-8A7547C89287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4047519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47391A-ED54-46F9-9218-E6C401BE74F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3151609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421779-568B-48D4-AF48-92AAFC0F791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243935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B36C1F-A19E-4005-883F-DB0211CE7DF7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14042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9923006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858859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5290834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4860829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1747363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2544479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7328650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2284772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0605176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8238755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59293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59293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5651297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19088"/>
            <a:ext cx="8229600" cy="59293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8921166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703713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2749742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3489614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8369316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2606936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84138" y="52388"/>
          <a:ext cx="8980487" cy="481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Image" r:id="rId3" imgW="8673016" imgH="4647619" progId="Photoshop.Image.6">
                  <p:embed/>
                </p:oleObj>
              </mc:Choice>
              <mc:Fallback>
                <p:oleObj name="Image" r:id="rId3" imgW="8673016" imgH="4647619" progId="Photoshop.Image.6">
                  <p:embed/>
                  <p:pic>
                    <p:nvPicPr>
                      <p:cNvPr id="3089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8" y="52388"/>
                        <a:ext cx="8980487" cy="481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0" name="Rectangle 18"/>
          <p:cNvSpPr>
            <a:spLocks noChangeArrowheads="1"/>
          </p:cNvSpPr>
          <p:nvPr/>
        </p:nvSpPr>
        <p:spPr bwMode="gray">
          <a:xfrm>
            <a:off x="33338" y="4868863"/>
            <a:ext cx="9091612" cy="19399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97" name="Rectangle 25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2843213" y="549275"/>
            <a:ext cx="4319587" cy="2232025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>
            <a:lvl1pPr>
              <a:defRPr sz="4400">
                <a:solidFill>
                  <a:srgbClr val="FFFFE7"/>
                </a:solidFill>
              </a:defRPr>
            </a:lvl1pPr>
          </a:lstStyle>
          <a:p>
            <a:pPr lvl="0"/>
            <a:r>
              <a:rPr lang="en-US" altLang="ko-KR" noProof="0" smtClean="0"/>
              <a:t>Образец заголовка</a:t>
            </a: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gray">
          <a:xfrm>
            <a:off x="2617788" y="4868863"/>
            <a:ext cx="6526212" cy="3841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2743200" y="4876800"/>
            <a:ext cx="6248400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altLang="ru-RU" noProof="0" smtClean="0"/>
              <a:t>Образец подзаголовка</a:t>
            </a:r>
          </a:p>
        </p:txBody>
      </p:sp>
      <p:grpSp>
        <p:nvGrpSpPr>
          <p:cNvPr id="3091" name="Group 19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3092" name="AutoShape 20"/>
            <p:cNvSpPr>
              <a:spLocks noChangeArrowheads="1"/>
            </p:cNvSpPr>
            <p:nvPr/>
          </p:nvSpPr>
          <p:spPr bwMode="gray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gray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gray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gray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6" name="Freeform 24"/>
            <p:cNvSpPr>
              <a:spLocks/>
            </p:cNvSpPr>
            <p:nvPr/>
          </p:nvSpPr>
          <p:spPr bwMode="gray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3591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9302762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3699984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6998542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0837995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6107983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264810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948154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5759992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2730407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7878532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59293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59293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319911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19088"/>
            <a:ext cx="8229600" cy="59293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6784485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78416134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998237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7820194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63170225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84138" y="52388"/>
          <a:ext cx="8980487" cy="481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Image" r:id="rId3" imgW="8673016" imgH="4647619" progId="Photoshop.Image.6">
                  <p:embed/>
                </p:oleObj>
              </mc:Choice>
              <mc:Fallback>
                <p:oleObj name="Image" r:id="rId3" imgW="8673016" imgH="4647619" progId="Photoshop.Image.6">
                  <p:embed/>
                  <p:pic>
                    <p:nvPicPr>
                      <p:cNvPr id="3089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8" y="52388"/>
                        <a:ext cx="8980487" cy="481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0" name="Rectangle 18"/>
          <p:cNvSpPr>
            <a:spLocks noChangeArrowheads="1"/>
          </p:cNvSpPr>
          <p:nvPr/>
        </p:nvSpPr>
        <p:spPr bwMode="gray">
          <a:xfrm>
            <a:off x="33338" y="4868863"/>
            <a:ext cx="9091612" cy="19399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97" name="Rectangle 25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2843213" y="549275"/>
            <a:ext cx="4319587" cy="2232025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>
            <a:lvl1pPr>
              <a:defRPr sz="4400">
                <a:solidFill>
                  <a:srgbClr val="FFFFE7"/>
                </a:solidFill>
              </a:defRPr>
            </a:lvl1pPr>
          </a:lstStyle>
          <a:p>
            <a:pPr lvl="0"/>
            <a:r>
              <a:rPr lang="en-US" altLang="ko-KR" noProof="0" smtClean="0"/>
              <a:t>Образец заголовка</a:t>
            </a: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gray">
          <a:xfrm>
            <a:off x="2617788" y="4868863"/>
            <a:ext cx="6526212" cy="3841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2743200" y="4876800"/>
            <a:ext cx="6248400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altLang="ru-RU" noProof="0" smtClean="0"/>
              <a:t>Образец подзаголовка</a:t>
            </a:r>
          </a:p>
        </p:txBody>
      </p:sp>
      <p:grpSp>
        <p:nvGrpSpPr>
          <p:cNvPr id="3091" name="Group 19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3092" name="AutoShape 20"/>
            <p:cNvSpPr>
              <a:spLocks noChangeArrowheads="1"/>
            </p:cNvSpPr>
            <p:nvPr/>
          </p:nvSpPr>
          <p:spPr bwMode="gray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gray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gray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gray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6" name="Freeform 24"/>
            <p:cNvSpPr>
              <a:spLocks/>
            </p:cNvSpPr>
            <p:nvPr/>
          </p:nvSpPr>
          <p:spPr bwMode="gray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6102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705967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58286926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0118371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30843862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0381323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6640857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7253674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75732601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7694384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4140801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59293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59293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74685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4469873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19088"/>
            <a:ext cx="8229600" cy="59293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5879397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9541520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50925989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16322761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16242985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84138" y="52388"/>
          <a:ext cx="8980487" cy="481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Image" r:id="rId3" imgW="8673016" imgH="4647619" progId="Photoshop.Image.6">
                  <p:embed/>
                </p:oleObj>
              </mc:Choice>
              <mc:Fallback>
                <p:oleObj name="Image" r:id="rId3" imgW="8673016" imgH="4647619" progId="Photoshop.Image.6">
                  <p:embed/>
                  <p:pic>
                    <p:nvPicPr>
                      <p:cNvPr id="3089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8" y="52388"/>
                        <a:ext cx="8980487" cy="481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0" name="Rectangle 18"/>
          <p:cNvSpPr>
            <a:spLocks noChangeArrowheads="1"/>
          </p:cNvSpPr>
          <p:nvPr/>
        </p:nvSpPr>
        <p:spPr bwMode="gray">
          <a:xfrm>
            <a:off x="33338" y="4868863"/>
            <a:ext cx="9091612" cy="19399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97" name="Rectangle 25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2843213" y="549275"/>
            <a:ext cx="4319587" cy="2232025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>
            <a:lvl1pPr>
              <a:defRPr sz="4400">
                <a:solidFill>
                  <a:srgbClr val="FFFFE7"/>
                </a:solidFill>
              </a:defRPr>
            </a:lvl1pPr>
          </a:lstStyle>
          <a:p>
            <a:pPr lvl="0"/>
            <a:r>
              <a:rPr lang="en-US" altLang="ko-KR" noProof="0" smtClean="0"/>
              <a:t>Образец заголовка</a:t>
            </a: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gray">
          <a:xfrm>
            <a:off x="2617788" y="4868863"/>
            <a:ext cx="6526212" cy="3841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2743200" y="4876800"/>
            <a:ext cx="6248400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altLang="ru-RU" noProof="0" smtClean="0"/>
              <a:t>Образец подзаголовка</a:t>
            </a:r>
          </a:p>
        </p:txBody>
      </p:sp>
      <p:grpSp>
        <p:nvGrpSpPr>
          <p:cNvPr id="3091" name="Group 19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3092" name="AutoShape 20"/>
            <p:cNvSpPr>
              <a:spLocks noChangeArrowheads="1"/>
            </p:cNvSpPr>
            <p:nvPr/>
          </p:nvSpPr>
          <p:spPr bwMode="gray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gray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gray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gray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6" name="Freeform 24"/>
            <p:cNvSpPr>
              <a:spLocks/>
            </p:cNvSpPr>
            <p:nvPr/>
          </p:nvSpPr>
          <p:spPr bwMode="gray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933957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77560933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78252282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03417452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065949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4810024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88069674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9449285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07314867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74533730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54543868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59293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59293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26305826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19088"/>
            <a:ext cx="8229600" cy="59293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06927264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9485572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48186534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855034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28137554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13511070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84138" y="52388"/>
          <a:ext cx="8980487" cy="481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Image" r:id="rId3" imgW="8673016" imgH="4647619" progId="Photoshop.Image.6">
                  <p:embed/>
                </p:oleObj>
              </mc:Choice>
              <mc:Fallback>
                <p:oleObj name="Image" r:id="rId3" imgW="8673016" imgH="4647619" progId="Photoshop.Image.6">
                  <p:embed/>
                  <p:pic>
                    <p:nvPicPr>
                      <p:cNvPr id="3089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8" y="52388"/>
                        <a:ext cx="8980487" cy="481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0" name="Rectangle 18"/>
          <p:cNvSpPr>
            <a:spLocks noChangeArrowheads="1"/>
          </p:cNvSpPr>
          <p:nvPr/>
        </p:nvSpPr>
        <p:spPr bwMode="gray">
          <a:xfrm>
            <a:off x="33338" y="4868863"/>
            <a:ext cx="9091612" cy="19399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97" name="Rectangle 25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2843213" y="549275"/>
            <a:ext cx="4319587" cy="2232025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>
            <a:lvl1pPr>
              <a:defRPr sz="4400">
                <a:solidFill>
                  <a:srgbClr val="FFFFE7"/>
                </a:solidFill>
              </a:defRPr>
            </a:lvl1pPr>
          </a:lstStyle>
          <a:p>
            <a:pPr lvl="0"/>
            <a:r>
              <a:rPr lang="en-US" altLang="ko-KR" noProof="0" smtClean="0"/>
              <a:t>Образец заголовка</a:t>
            </a: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gray">
          <a:xfrm>
            <a:off x="2617788" y="4868863"/>
            <a:ext cx="6526212" cy="3841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2743200" y="4876800"/>
            <a:ext cx="6248400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altLang="ru-RU" noProof="0" smtClean="0"/>
              <a:t>Образец подзаголовка</a:t>
            </a:r>
          </a:p>
        </p:txBody>
      </p:sp>
      <p:grpSp>
        <p:nvGrpSpPr>
          <p:cNvPr id="3091" name="Group 19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3092" name="AutoShape 20"/>
            <p:cNvSpPr>
              <a:spLocks noChangeArrowheads="1"/>
            </p:cNvSpPr>
            <p:nvPr/>
          </p:nvSpPr>
          <p:spPr bwMode="gray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gray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gray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gray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6" name="Freeform 24"/>
            <p:cNvSpPr>
              <a:spLocks/>
            </p:cNvSpPr>
            <p:nvPr/>
          </p:nvSpPr>
          <p:spPr bwMode="gray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55471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1220416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10404290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04925"/>
            <a:ext cx="4038600" cy="4943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11401926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60235352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74019253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52368558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22621898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902334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52535517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88378256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59293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59293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23964331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19088"/>
            <a:ext cx="8229600" cy="59293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73738512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83730529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304925"/>
            <a:ext cx="4038600" cy="23955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852863"/>
            <a:ext cx="4038600" cy="23955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80450192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64200986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53468896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84138" y="52388"/>
          <a:ext cx="8980487" cy="481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name="Image" r:id="rId3" imgW="8673016" imgH="4647619" progId="Photoshop.Image.6">
                  <p:embed/>
                </p:oleObj>
              </mc:Choice>
              <mc:Fallback>
                <p:oleObj name="Image" r:id="rId3" imgW="8673016" imgH="4647619" progId="Photoshop.Image.6">
                  <p:embed/>
                  <p:pic>
                    <p:nvPicPr>
                      <p:cNvPr id="3089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8" y="52388"/>
                        <a:ext cx="8980487" cy="481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0" name="Rectangle 18"/>
          <p:cNvSpPr>
            <a:spLocks noChangeArrowheads="1"/>
          </p:cNvSpPr>
          <p:nvPr/>
        </p:nvSpPr>
        <p:spPr bwMode="gray">
          <a:xfrm>
            <a:off x="33338" y="4868863"/>
            <a:ext cx="9091612" cy="19399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97" name="Rectangle 25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2843213" y="549275"/>
            <a:ext cx="4319587" cy="2232025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>
            <a:lvl1pPr>
              <a:defRPr sz="4400">
                <a:solidFill>
                  <a:srgbClr val="FFFFE7"/>
                </a:solidFill>
              </a:defRPr>
            </a:lvl1pPr>
          </a:lstStyle>
          <a:p>
            <a:pPr lvl="0"/>
            <a:r>
              <a:rPr lang="en-US" altLang="ko-KR" noProof="0" smtClean="0"/>
              <a:t>Образец заголовка</a:t>
            </a: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gray">
          <a:xfrm>
            <a:off x="2617788" y="4868863"/>
            <a:ext cx="6526212" cy="3841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2743200" y="4876800"/>
            <a:ext cx="6248400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altLang="ru-RU" noProof="0" smtClean="0"/>
              <a:t>Образец подзаголовка</a:t>
            </a:r>
          </a:p>
        </p:txBody>
      </p:sp>
      <p:grpSp>
        <p:nvGrpSpPr>
          <p:cNvPr id="3091" name="Group 19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3092" name="AutoShape 20"/>
            <p:cNvSpPr>
              <a:spLocks noChangeArrowheads="1"/>
            </p:cNvSpPr>
            <p:nvPr/>
          </p:nvSpPr>
          <p:spPr bwMode="gray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gray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gray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gray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96" name="Freeform 24"/>
            <p:cNvSpPr>
              <a:spLocks/>
            </p:cNvSpPr>
            <p:nvPr/>
          </p:nvSpPr>
          <p:spPr bwMode="gray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801227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15883851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175622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slideLayout" Target="../slideLayouts/slideLayout156.xml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vmlDrawing" Target="../drawings/vmlDrawing3.v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oleObject" Target="../embeddings/oleObject3.bin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vmlDrawing" Target="../drawings/vmlDrawing5.v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19" Type="http://schemas.openxmlformats.org/officeDocument/2006/relationships/oleObject" Target="../embeddings/oleObject5.bin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18" Type="http://schemas.openxmlformats.org/officeDocument/2006/relationships/vmlDrawing" Target="../drawings/vmlDrawing7.v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19" Type="http://schemas.openxmlformats.org/officeDocument/2006/relationships/oleObject" Target="../embeddings/oleObject7.bin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18" Type="http://schemas.openxmlformats.org/officeDocument/2006/relationships/vmlDrawing" Target="../drawings/vmlDrawing9.v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80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4.xml"/><Relationship Id="rId19" Type="http://schemas.openxmlformats.org/officeDocument/2006/relationships/oleObject" Target="../embeddings/oleObject9.bin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18" Type="http://schemas.openxmlformats.org/officeDocument/2006/relationships/vmlDrawing" Target="../drawings/vmlDrawing11.v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9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90.xml"/><Relationship Id="rId19" Type="http://schemas.openxmlformats.org/officeDocument/2006/relationships/oleObject" Target="../embeddings/oleObject11.bin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18" Type="http://schemas.openxmlformats.org/officeDocument/2006/relationships/vmlDrawing" Target="../drawings/vmlDrawing13.v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17" Type="http://schemas.openxmlformats.org/officeDocument/2006/relationships/theme" Target="../theme/theme7.xml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06.xml"/><Relationship Id="rId19" Type="http://schemas.openxmlformats.org/officeDocument/2006/relationships/oleObject" Target="../embeddings/oleObject13.bin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slideLayout" Target="../slideLayouts/slideLayout125.xml"/><Relationship Id="rId18" Type="http://schemas.openxmlformats.org/officeDocument/2006/relationships/vmlDrawing" Target="../drawings/vmlDrawing15.v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17" Type="http://schemas.openxmlformats.org/officeDocument/2006/relationships/theme" Target="../theme/theme8.xml"/><Relationship Id="rId2" Type="http://schemas.openxmlformats.org/officeDocument/2006/relationships/slideLayout" Target="../slideLayouts/slideLayout114.xml"/><Relationship Id="rId16" Type="http://schemas.openxmlformats.org/officeDocument/2006/relationships/slideLayout" Target="../slideLayouts/slideLayout128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22.xml"/><Relationship Id="rId19" Type="http://schemas.openxmlformats.org/officeDocument/2006/relationships/oleObject" Target="../embeddings/oleObject15.bin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slideLayout" Target="../slideLayouts/slideLayout12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slideLayout" Target="../slideLayouts/slideLayout141.xml"/><Relationship Id="rId18" Type="http://schemas.openxmlformats.org/officeDocument/2006/relationships/vmlDrawing" Target="../drawings/vmlDrawing17.vml"/><Relationship Id="rId3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5.xml"/><Relationship Id="rId12" Type="http://schemas.openxmlformats.org/officeDocument/2006/relationships/slideLayout" Target="../slideLayouts/slideLayout140.xml"/><Relationship Id="rId17" Type="http://schemas.openxmlformats.org/officeDocument/2006/relationships/theme" Target="../theme/theme9.xml"/><Relationship Id="rId2" Type="http://schemas.openxmlformats.org/officeDocument/2006/relationships/slideLayout" Target="../slideLayouts/slideLayout130.xml"/><Relationship Id="rId16" Type="http://schemas.openxmlformats.org/officeDocument/2006/relationships/slideLayout" Target="../slideLayouts/slideLayout144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3.xml"/><Relationship Id="rId1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38.xml"/><Relationship Id="rId19" Type="http://schemas.openxmlformats.org/officeDocument/2006/relationships/oleObject" Target="../embeddings/oleObject17.bin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Relationship Id="rId14" Type="http://schemas.openxmlformats.org/officeDocument/2006/relationships/slideLayout" Target="../slideLayouts/slideLayout1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4B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73025" y="61913"/>
          <a:ext cx="90170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Image" r:id="rId19" imgW="8609524" imgH="1307937" progId="Photoshop.Image.6">
                  <p:embed/>
                </p:oleObj>
              </mc:Choice>
              <mc:Fallback>
                <p:oleObj name="Image" r:id="rId19" imgW="8609524" imgH="1307937" progId="Photoshop.Image.6">
                  <p:embed/>
                  <p:pic>
                    <p:nvPicPr>
                      <p:cNvPr id="1039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" y="61913"/>
                        <a:ext cx="9017000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" name="Rectangle 16"/>
          <p:cNvSpPr>
            <a:spLocks noChangeArrowheads="1"/>
          </p:cNvSpPr>
          <p:nvPr/>
        </p:nvSpPr>
        <p:spPr bwMode="invGray">
          <a:xfrm>
            <a:off x="63500" y="6453188"/>
            <a:ext cx="8990013" cy="373062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ltGray">
          <a:xfrm>
            <a:off x="88900" y="1135063"/>
            <a:ext cx="8955088" cy="5265737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04925"/>
            <a:ext cx="8229600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текста</a:t>
            </a:r>
          </a:p>
          <a:p>
            <a:pPr lvl="1"/>
            <a:r>
              <a:rPr lang="en-US" altLang="ru-RU" smtClean="0"/>
              <a:t>Второй уровень</a:t>
            </a:r>
          </a:p>
          <a:p>
            <a:pPr lvl="2"/>
            <a:r>
              <a:rPr lang="en-US" altLang="ru-RU" smtClean="0"/>
              <a:t>Третий уровень</a:t>
            </a:r>
          </a:p>
          <a:p>
            <a:pPr lvl="3"/>
            <a:r>
              <a:rPr lang="en-US" altLang="ru-RU" smtClean="0"/>
              <a:t>Четвертый уровень</a:t>
            </a:r>
          </a:p>
          <a:p>
            <a:pPr lvl="4"/>
            <a:r>
              <a:rPr lang="en-US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4625"/>
            <a:ext cx="21336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u="none">
                <a:latin typeface="+mn-lt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1534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white">
          <a:xfrm>
            <a:off x="8153400" y="261938"/>
            <a:ext cx="990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LOGO</a:t>
            </a:r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auto">
          <a:xfrm rot="5400000">
            <a:off x="8458201" y="-196850"/>
            <a:ext cx="273050" cy="860425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042" name="Group 18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1043" name="AutoShape 19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8895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327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  <p:sldLayoutId id="2147483898" r:id="rId12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617538"/>
            <a:ext cx="77930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1EF6C4-849F-4AED-81D2-D5D39CB18F0D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8159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617538"/>
            <a:ext cx="77930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1EF6C4-849F-4AED-81D2-D5D39CB18F0D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4246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4B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73025" y="61913"/>
          <a:ext cx="90170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Image" r:id="rId19" imgW="8609524" imgH="1307937" progId="Photoshop.Image.6">
                  <p:embed/>
                </p:oleObj>
              </mc:Choice>
              <mc:Fallback>
                <p:oleObj name="Image" r:id="rId19" imgW="8609524" imgH="1307937" progId="Photoshop.Image.6">
                  <p:embed/>
                  <p:pic>
                    <p:nvPicPr>
                      <p:cNvPr id="1039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" y="61913"/>
                        <a:ext cx="9017000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" name="Rectangle 16"/>
          <p:cNvSpPr>
            <a:spLocks noChangeArrowheads="1"/>
          </p:cNvSpPr>
          <p:nvPr/>
        </p:nvSpPr>
        <p:spPr bwMode="invGray">
          <a:xfrm>
            <a:off x="63500" y="6453188"/>
            <a:ext cx="8990013" cy="373062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ltGray">
          <a:xfrm>
            <a:off x="88900" y="1135063"/>
            <a:ext cx="8955088" cy="5265737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04925"/>
            <a:ext cx="8229600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текста</a:t>
            </a:r>
          </a:p>
          <a:p>
            <a:pPr lvl="1"/>
            <a:r>
              <a:rPr lang="en-US" altLang="ru-RU" smtClean="0"/>
              <a:t>Второй уровень</a:t>
            </a:r>
          </a:p>
          <a:p>
            <a:pPr lvl="2"/>
            <a:r>
              <a:rPr lang="en-US" altLang="ru-RU" smtClean="0"/>
              <a:t>Третий уровень</a:t>
            </a:r>
          </a:p>
          <a:p>
            <a:pPr lvl="3"/>
            <a:r>
              <a:rPr lang="en-US" altLang="ru-RU" smtClean="0"/>
              <a:t>Четвертый уровень</a:t>
            </a:r>
          </a:p>
          <a:p>
            <a:pPr lvl="4"/>
            <a:r>
              <a:rPr lang="en-US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4625"/>
            <a:ext cx="21336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u="none">
                <a:latin typeface="+mn-lt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1534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white">
          <a:xfrm>
            <a:off x="8153400" y="261938"/>
            <a:ext cx="990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LOGO</a:t>
            </a:r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auto">
          <a:xfrm rot="5400000">
            <a:off x="8458201" y="-196850"/>
            <a:ext cx="273050" cy="860425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042" name="Group 18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1043" name="AutoShape 19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6370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4B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73025" y="61913"/>
          <a:ext cx="90170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Image" r:id="rId19" imgW="8609524" imgH="1307937" progId="Photoshop.Image.6">
                  <p:embed/>
                </p:oleObj>
              </mc:Choice>
              <mc:Fallback>
                <p:oleObj name="Image" r:id="rId19" imgW="8609524" imgH="1307937" progId="Photoshop.Image.6">
                  <p:embed/>
                  <p:pic>
                    <p:nvPicPr>
                      <p:cNvPr id="1039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" y="61913"/>
                        <a:ext cx="9017000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" name="Rectangle 16"/>
          <p:cNvSpPr>
            <a:spLocks noChangeArrowheads="1"/>
          </p:cNvSpPr>
          <p:nvPr/>
        </p:nvSpPr>
        <p:spPr bwMode="invGray">
          <a:xfrm>
            <a:off x="63500" y="6453188"/>
            <a:ext cx="8990013" cy="373062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ltGray">
          <a:xfrm>
            <a:off x="88900" y="1135063"/>
            <a:ext cx="8955088" cy="5265737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04925"/>
            <a:ext cx="8229600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текста</a:t>
            </a:r>
          </a:p>
          <a:p>
            <a:pPr lvl="1"/>
            <a:r>
              <a:rPr lang="en-US" altLang="ru-RU" smtClean="0"/>
              <a:t>Второй уровень</a:t>
            </a:r>
          </a:p>
          <a:p>
            <a:pPr lvl="2"/>
            <a:r>
              <a:rPr lang="en-US" altLang="ru-RU" smtClean="0"/>
              <a:t>Третий уровень</a:t>
            </a:r>
          </a:p>
          <a:p>
            <a:pPr lvl="3"/>
            <a:r>
              <a:rPr lang="en-US" altLang="ru-RU" smtClean="0"/>
              <a:t>Четвертый уровень</a:t>
            </a:r>
          </a:p>
          <a:p>
            <a:pPr lvl="4"/>
            <a:r>
              <a:rPr lang="en-US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4625"/>
            <a:ext cx="21336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u="none">
                <a:latin typeface="+mn-lt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1534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white">
          <a:xfrm>
            <a:off x="8153400" y="261938"/>
            <a:ext cx="990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LOGO</a:t>
            </a:r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auto">
          <a:xfrm rot="5400000">
            <a:off x="8458201" y="-196850"/>
            <a:ext cx="273050" cy="860425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042" name="Group 18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1043" name="AutoShape 19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416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4B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73025" y="61913"/>
          <a:ext cx="90170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Image" r:id="rId19" imgW="8609524" imgH="1307937" progId="Photoshop.Image.6">
                  <p:embed/>
                </p:oleObj>
              </mc:Choice>
              <mc:Fallback>
                <p:oleObj name="Image" r:id="rId19" imgW="8609524" imgH="1307937" progId="Photoshop.Image.6">
                  <p:embed/>
                  <p:pic>
                    <p:nvPicPr>
                      <p:cNvPr id="1039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" y="61913"/>
                        <a:ext cx="9017000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" name="Rectangle 16"/>
          <p:cNvSpPr>
            <a:spLocks noChangeArrowheads="1"/>
          </p:cNvSpPr>
          <p:nvPr/>
        </p:nvSpPr>
        <p:spPr bwMode="invGray">
          <a:xfrm>
            <a:off x="63500" y="6453188"/>
            <a:ext cx="8990013" cy="373062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ltGray">
          <a:xfrm>
            <a:off x="88900" y="1135063"/>
            <a:ext cx="8955088" cy="5265737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04925"/>
            <a:ext cx="8229600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текста</a:t>
            </a:r>
          </a:p>
          <a:p>
            <a:pPr lvl="1"/>
            <a:r>
              <a:rPr lang="en-US" altLang="ru-RU" smtClean="0"/>
              <a:t>Второй уровень</a:t>
            </a:r>
          </a:p>
          <a:p>
            <a:pPr lvl="2"/>
            <a:r>
              <a:rPr lang="en-US" altLang="ru-RU" smtClean="0"/>
              <a:t>Третий уровень</a:t>
            </a:r>
          </a:p>
          <a:p>
            <a:pPr lvl="3"/>
            <a:r>
              <a:rPr lang="en-US" altLang="ru-RU" smtClean="0"/>
              <a:t>Четвертый уровень</a:t>
            </a:r>
          </a:p>
          <a:p>
            <a:pPr lvl="4"/>
            <a:r>
              <a:rPr lang="en-US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4625"/>
            <a:ext cx="21336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u="none">
                <a:latin typeface="+mn-lt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1534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white">
          <a:xfrm>
            <a:off x="8153400" y="261938"/>
            <a:ext cx="990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LOGO</a:t>
            </a:r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auto">
          <a:xfrm rot="5400000">
            <a:off x="8458201" y="-196850"/>
            <a:ext cx="273050" cy="860425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042" name="Group 18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1043" name="AutoShape 19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4082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4B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73025" y="61913"/>
          <a:ext cx="90170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name="Image" r:id="rId19" imgW="8609524" imgH="1307937" progId="Photoshop.Image.6">
                  <p:embed/>
                </p:oleObj>
              </mc:Choice>
              <mc:Fallback>
                <p:oleObj name="Image" r:id="rId19" imgW="8609524" imgH="1307937" progId="Photoshop.Image.6">
                  <p:embed/>
                  <p:pic>
                    <p:nvPicPr>
                      <p:cNvPr id="1039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" y="61913"/>
                        <a:ext cx="9017000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" name="Rectangle 16"/>
          <p:cNvSpPr>
            <a:spLocks noChangeArrowheads="1"/>
          </p:cNvSpPr>
          <p:nvPr/>
        </p:nvSpPr>
        <p:spPr bwMode="invGray">
          <a:xfrm>
            <a:off x="63500" y="6453188"/>
            <a:ext cx="8990013" cy="373062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ltGray">
          <a:xfrm>
            <a:off x="88900" y="1135063"/>
            <a:ext cx="8955088" cy="5265737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04925"/>
            <a:ext cx="8229600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текста</a:t>
            </a:r>
          </a:p>
          <a:p>
            <a:pPr lvl="1"/>
            <a:r>
              <a:rPr lang="en-US" altLang="ru-RU" smtClean="0"/>
              <a:t>Второй уровень</a:t>
            </a:r>
          </a:p>
          <a:p>
            <a:pPr lvl="2"/>
            <a:r>
              <a:rPr lang="en-US" altLang="ru-RU" smtClean="0"/>
              <a:t>Третий уровень</a:t>
            </a:r>
          </a:p>
          <a:p>
            <a:pPr lvl="3"/>
            <a:r>
              <a:rPr lang="en-US" altLang="ru-RU" smtClean="0"/>
              <a:t>Четвертый уровень</a:t>
            </a:r>
          </a:p>
          <a:p>
            <a:pPr lvl="4"/>
            <a:r>
              <a:rPr lang="en-US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4625"/>
            <a:ext cx="21336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u="none">
                <a:latin typeface="+mn-lt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1534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white">
          <a:xfrm>
            <a:off x="8153400" y="261938"/>
            <a:ext cx="990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LOGO</a:t>
            </a:r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auto">
          <a:xfrm rot="5400000">
            <a:off x="8458201" y="-196850"/>
            <a:ext cx="273050" cy="860425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042" name="Group 18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1043" name="AutoShape 19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7785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  <p:sldLayoutId id="2147483776" r:id="rId13"/>
    <p:sldLayoutId id="2147483777" r:id="rId14"/>
    <p:sldLayoutId id="2147483778" r:id="rId15"/>
    <p:sldLayoutId id="2147483779" r:id="rId16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4B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73025" y="61913"/>
          <a:ext cx="90170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Image" r:id="rId19" imgW="8609524" imgH="1307937" progId="Photoshop.Image.6">
                  <p:embed/>
                </p:oleObj>
              </mc:Choice>
              <mc:Fallback>
                <p:oleObj name="Image" r:id="rId19" imgW="8609524" imgH="1307937" progId="Photoshop.Image.6">
                  <p:embed/>
                  <p:pic>
                    <p:nvPicPr>
                      <p:cNvPr id="1039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" y="61913"/>
                        <a:ext cx="9017000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" name="Rectangle 16"/>
          <p:cNvSpPr>
            <a:spLocks noChangeArrowheads="1"/>
          </p:cNvSpPr>
          <p:nvPr/>
        </p:nvSpPr>
        <p:spPr bwMode="invGray">
          <a:xfrm>
            <a:off x="63500" y="6453188"/>
            <a:ext cx="8990013" cy="373062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ltGray">
          <a:xfrm>
            <a:off x="88900" y="1135063"/>
            <a:ext cx="8955088" cy="5265737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04925"/>
            <a:ext cx="8229600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текста</a:t>
            </a:r>
          </a:p>
          <a:p>
            <a:pPr lvl="1"/>
            <a:r>
              <a:rPr lang="en-US" altLang="ru-RU" smtClean="0"/>
              <a:t>Второй уровень</a:t>
            </a:r>
          </a:p>
          <a:p>
            <a:pPr lvl="2"/>
            <a:r>
              <a:rPr lang="en-US" altLang="ru-RU" smtClean="0"/>
              <a:t>Третий уровень</a:t>
            </a:r>
          </a:p>
          <a:p>
            <a:pPr lvl="3"/>
            <a:r>
              <a:rPr lang="en-US" altLang="ru-RU" smtClean="0"/>
              <a:t>Четвертый уровень</a:t>
            </a:r>
          </a:p>
          <a:p>
            <a:pPr lvl="4"/>
            <a:r>
              <a:rPr lang="en-US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4625"/>
            <a:ext cx="21336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u="none">
                <a:latin typeface="+mn-lt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1534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white">
          <a:xfrm>
            <a:off x="8153400" y="261938"/>
            <a:ext cx="990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LOGO</a:t>
            </a:r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auto">
          <a:xfrm rot="5400000">
            <a:off x="8458201" y="-196850"/>
            <a:ext cx="273050" cy="860425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042" name="Group 18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1043" name="AutoShape 19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021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4B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73025" y="61913"/>
          <a:ext cx="90170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1" name="Image" r:id="rId19" imgW="8609524" imgH="1307937" progId="Photoshop.Image.6">
                  <p:embed/>
                </p:oleObj>
              </mc:Choice>
              <mc:Fallback>
                <p:oleObj name="Image" r:id="rId19" imgW="8609524" imgH="1307937" progId="Photoshop.Image.6">
                  <p:embed/>
                  <p:pic>
                    <p:nvPicPr>
                      <p:cNvPr id="1039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" y="61913"/>
                        <a:ext cx="9017000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" name="Rectangle 16"/>
          <p:cNvSpPr>
            <a:spLocks noChangeArrowheads="1"/>
          </p:cNvSpPr>
          <p:nvPr/>
        </p:nvSpPr>
        <p:spPr bwMode="invGray">
          <a:xfrm>
            <a:off x="63500" y="6453188"/>
            <a:ext cx="8990013" cy="373062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ltGray">
          <a:xfrm>
            <a:off x="88900" y="1135063"/>
            <a:ext cx="8955088" cy="5265737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04925"/>
            <a:ext cx="8229600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текста</a:t>
            </a:r>
          </a:p>
          <a:p>
            <a:pPr lvl="1"/>
            <a:r>
              <a:rPr lang="en-US" altLang="ru-RU" smtClean="0"/>
              <a:t>Второй уровень</a:t>
            </a:r>
          </a:p>
          <a:p>
            <a:pPr lvl="2"/>
            <a:r>
              <a:rPr lang="en-US" altLang="ru-RU" smtClean="0"/>
              <a:t>Третий уровень</a:t>
            </a:r>
          </a:p>
          <a:p>
            <a:pPr lvl="3"/>
            <a:r>
              <a:rPr lang="en-US" altLang="ru-RU" smtClean="0"/>
              <a:t>Четвертый уровень</a:t>
            </a:r>
          </a:p>
          <a:p>
            <a:pPr lvl="4"/>
            <a:r>
              <a:rPr lang="en-US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4625"/>
            <a:ext cx="21336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u="none">
                <a:latin typeface="+mn-lt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1534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white">
          <a:xfrm>
            <a:off x="8153400" y="261938"/>
            <a:ext cx="990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LOGO</a:t>
            </a:r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auto">
          <a:xfrm rot="5400000">
            <a:off x="8458201" y="-196850"/>
            <a:ext cx="273050" cy="860425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042" name="Group 18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1043" name="AutoShape 19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0439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4B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73025" y="61913"/>
          <a:ext cx="90170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2" name="Image" r:id="rId19" imgW="8609524" imgH="1307937" progId="Photoshop.Image.6">
                  <p:embed/>
                </p:oleObj>
              </mc:Choice>
              <mc:Fallback>
                <p:oleObj name="Image" r:id="rId19" imgW="8609524" imgH="1307937" progId="Photoshop.Image.6">
                  <p:embed/>
                  <p:pic>
                    <p:nvPicPr>
                      <p:cNvPr id="1039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" y="61913"/>
                        <a:ext cx="9017000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" name="Rectangle 16"/>
          <p:cNvSpPr>
            <a:spLocks noChangeArrowheads="1"/>
          </p:cNvSpPr>
          <p:nvPr/>
        </p:nvSpPr>
        <p:spPr bwMode="invGray">
          <a:xfrm>
            <a:off x="63500" y="6453188"/>
            <a:ext cx="8990013" cy="373062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ltGray">
          <a:xfrm>
            <a:off x="88900" y="1135063"/>
            <a:ext cx="8955088" cy="5265737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04925"/>
            <a:ext cx="8229600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текста</a:t>
            </a:r>
          </a:p>
          <a:p>
            <a:pPr lvl="1"/>
            <a:r>
              <a:rPr lang="en-US" altLang="ru-RU" smtClean="0"/>
              <a:t>Второй уровень</a:t>
            </a:r>
          </a:p>
          <a:p>
            <a:pPr lvl="2"/>
            <a:r>
              <a:rPr lang="en-US" altLang="ru-RU" smtClean="0"/>
              <a:t>Третий уровень</a:t>
            </a:r>
          </a:p>
          <a:p>
            <a:pPr lvl="3"/>
            <a:r>
              <a:rPr lang="en-US" altLang="ru-RU" smtClean="0"/>
              <a:t>Четвертый уровень</a:t>
            </a:r>
          </a:p>
          <a:p>
            <a:pPr lvl="4"/>
            <a:r>
              <a:rPr lang="en-US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4625"/>
            <a:ext cx="21336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u="none">
                <a:latin typeface="+mn-lt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1534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white">
          <a:xfrm>
            <a:off x="8153400" y="261938"/>
            <a:ext cx="990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LOGO</a:t>
            </a:r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auto">
          <a:xfrm rot="5400000">
            <a:off x="8458201" y="-196850"/>
            <a:ext cx="273050" cy="860425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042" name="Group 18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1043" name="AutoShape 19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7032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  <p:sldLayoutId id="2147483827" r:id="rId13"/>
    <p:sldLayoutId id="2147483828" r:id="rId14"/>
    <p:sldLayoutId id="2147483829" r:id="rId15"/>
    <p:sldLayoutId id="2147483830" r:id="rId16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4B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73025" y="61913"/>
          <a:ext cx="90170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0" name="Image" r:id="rId19" imgW="8609524" imgH="1307937" progId="Photoshop.Image.6">
                  <p:embed/>
                </p:oleObj>
              </mc:Choice>
              <mc:Fallback>
                <p:oleObj name="Image" r:id="rId19" imgW="8609524" imgH="1307937" progId="Photoshop.Image.6">
                  <p:embed/>
                  <p:pic>
                    <p:nvPicPr>
                      <p:cNvPr id="1039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" y="61913"/>
                        <a:ext cx="9017000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" name="Rectangle 16"/>
          <p:cNvSpPr>
            <a:spLocks noChangeArrowheads="1"/>
          </p:cNvSpPr>
          <p:nvPr/>
        </p:nvSpPr>
        <p:spPr bwMode="invGray">
          <a:xfrm>
            <a:off x="63500" y="6453188"/>
            <a:ext cx="8990013" cy="373062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ltGray">
          <a:xfrm>
            <a:off x="88900" y="1135063"/>
            <a:ext cx="8955088" cy="5265737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04925"/>
            <a:ext cx="8229600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текста</a:t>
            </a:r>
          </a:p>
          <a:p>
            <a:pPr lvl="1"/>
            <a:r>
              <a:rPr lang="en-US" altLang="ru-RU" smtClean="0"/>
              <a:t>Второй уровень</a:t>
            </a:r>
          </a:p>
          <a:p>
            <a:pPr lvl="2"/>
            <a:r>
              <a:rPr lang="en-US" altLang="ru-RU" smtClean="0"/>
              <a:t>Третий уровень</a:t>
            </a:r>
          </a:p>
          <a:p>
            <a:pPr lvl="3"/>
            <a:r>
              <a:rPr lang="en-US" altLang="ru-RU" smtClean="0"/>
              <a:t>Четвертый уровень</a:t>
            </a:r>
          </a:p>
          <a:p>
            <a:pPr lvl="4"/>
            <a:r>
              <a:rPr lang="en-US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 u="none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4625"/>
            <a:ext cx="21336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u="none">
                <a:latin typeface="+mn-lt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www.themegallery.com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1534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white">
          <a:xfrm>
            <a:off x="8153400" y="261938"/>
            <a:ext cx="990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LOGO</a:t>
            </a:r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auto">
          <a:xfrm rot="5400000">
            <a:off x="8458201" y="-196850"/>
            <a:ext cx="273050" cy="860425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042" name="Group 18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1043" name="AutoShape 19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695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  <p:sldLayoutId id="2147483857" r:id="rId14"/>
    <p:sldLayoutId id="2147483858" r:id="rId15"/>
    <p:sldLayoutId id="2147483859" r:id="rId16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6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5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4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predstavl_inf2.ppt#-1,28,&#1058;&#1080;&#1087;&#1099; &#1086;&#1088;&#1075;&#1072;&#1085;&#1080;&#1079;&#1072;&#1094;&#1080;&#1086;&#1085;&#1085;&#1099;&#1093; &#1089;&#1090;&#1088;&#1091;&#1082;&#1090;&#1091;&#1088;" TargetMode="External"/><Relationship Id="rId1" Type="http://schemas.openxmlformats.org/officeDocument/2006/relationships/slideLayout" Target="../slideLayouts/slideLayout1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1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9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424935" cy="612068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Цель (цели) инновационного проекта</a:t>
            </a:r>
            <a:r>
              <a:rPr lang="ru-RU" dirty="0"/>
              <a:t>: Комплексное развитие техникума как  современной профессиональной образовательной организации (ПОО), обеспечивающей подготовку квалифицированных рабочих и специалистов среднего звена для  регионального рынка труда в сотрудничестве с  предприятиями региона и на основе  стратегических документов развития образования Российской Федерации, Иркутской области, </a:t>
            </a:r>
            <a:r>
              <a:rPr lang="ru-RU" dirty="0" err="1"/>
              <a:t>Слюдянского</a:t>
            </a:r>
            <a:r>
              <a:rPr lang="ru-RU" dirty="0"/>
              <a:t> района и особой экономической зоны (ОЭЗ) «Ворота Байкала». Обучение и воспитание кадров, востребованных на рынке труда, сопровождается тесным взаимодействием с местным сообществом, в том числе компаниями – резидентами ОЭЗ, с ориентацией на экологически обоснованный туризм различных направлений и   экологическое просвещение.  </a:t>
            </a:r>
          </a:p>
          <a:p>
            <a:r>
              <a:rPr lang="ru-RU" cap="all" dirty="0" smtClean="0"/>
              <a:t>Развитие </a:t>
            </a:r>
            <a:r>
              <a:rPr lang="ru-RU" cap="all" dirty="0"/>
              <a:t>социальной активности детей и молодежи сельской местности через привлечение их к волонтерскому движению</a:t>
            </a:r>
          </a:p>
          <a:p>
            <a:r>
              <a:rPr lang="ru-RU" cap="all" dirty="0"/>
              <a:t>Создание системы непрерывного агробизнес-образования с учетом особенностей и отраслевой специфики </a:t>
            </a:r>
            <a:r>
              <a:rPr lang="ru-RU" cap="all" dirty="0" err="1"/>
              <a:t>Усольского</a:t>
            </a:r>
            <a:r>
              <a:rPr lang="ru-RU" cap="all" dirty="0"/>
              <a:t> района</a:t>
            </a:r>
          </a:p>
          <a:p>
            <a:pPr marL="0" indent="0">
              <a:buNone/>
            </a:pPr>
            <a:r>
              <a:rPr lang="ru-RU" cap="all" dirty="0"/>
              <a:t>Организационно-педагогическая поддержка личностного и профессионального определения школьников через организацию профессиональных проб</a:t>
            </a:r>
          </a:p>
          <a:p>
            <a:pPr marL="0" indent="0">
              <a:buNone/>
            </a:pPr>
            <a:r>
              <a:rPr lang="ru-RU" cap="all" dirty="0"/>
              <a:t>Активизация учебной деятельности и повышение мотивации студентов к обучению через использование в образовательном процессе электронных образовательных ресурсов игрового типа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9856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90488" y="333375"/>
            <a:ext cx="6785768" cy="563563"/>
          </a:xfrm>
        </p:spPr>
        <p:txBody>
          <a:bodyPr>
            <a:noAutofit/>
          </a:bodyPr>
          <a:lstStyle/>
          <a:p>
            <a:pPr algn="ctr"/>
            <a:r>
              <a:rPr lang="ru-RU" altLang="ru-RU" sz="2800" b="1" dirty="0">
                <a:solidFill>
                  <a:schemeClr val="accent5">
                    <a:lumMod val="75000"/>
                  </a:schemeClr>
                </a:solidFill>
              </a:rPr>
              <a:t>Режимы жизнедеятельности</a:t>
            </a:r>
            <a:br>
              <a:rPr lang="ru-RU" altLang="ru-RU" sz="2800" b="1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altLang="ru-RU" sz="2800" b="1" dirty="0">
                <a:solidFill>
                  <a:schemeClr val="accent5">
                    <a:lumMod val="75000"/>
                  </a:schemeClr>
                </a:solidFill>
              </a:rPr>
              <a:t> образовательного учреждения</a:t>
            </a:r>
            <a:endParaRPr lang="en-US" alt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endParaRPr lang="ru-RU" altLang="ru-RU" sz="1800" b="0" u="none">
              <a:solidFill>
                <a:schemeClr val="tx1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986409" y="1340768"/>
            <a:ext cx="8050087" cy="4808573"/>
            <a:chOff x="914401" y="1201738"/>
            <a:chExt cx="8050087" cy="5398652"/>
          </a:xfrm>
        </p:grpSpPr>
        <p:sp>
          <p:nvSpPr>
            <p:cNvPr id="118789" name="AutoShape 5"/>
            <p:cNvSpPr>
              <a:spLocks noChangeArrowheads="1"/>
            </p:cNvSpPr>
            <p:nvPr/>
          </p:nvSpPr>
          <p:spPr bwMode="gray">
            <a:xfrm>
              <a:off x="1473200" y="3217863"/>
              <a:ext cx="7275513" cy="517525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18791" name="Oval 7"/>
            <p:cNvSpPr>
              <a:spLocks noChangeArrowheads="1"/>
            </p:cNvSpPr>
            <p:nvPr/>
          </p:nvSpPr>
          <p:spPr bwMode="gray">
            <a:xfrm rot="1758052">
              <a:off x="920661" y="3180372"/>
              <a:ext cx="1377950" cy="539912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8874" name="Group 90"/>
            <p:cNvGrpSpPr>
              <a:grpSpLocks/>
            </p:cNvGrpSpPr>
            <p:nvPr/>
          </p:nvGrpSpPr>
          <p:grpSpPr bwMode="auto">
            <a:xfrm>
              <a:off x="914401" y="1201738"/>
              <a:ext cx="7810500" cy="671513"/>
              <a:chOff x="500" y="754"/>
              <a:chExt cx="4920" cy="423"/>
            </a:xfrm>
          </p:grpSpPr>
          <p:sp>
            <p:nvSpPr>
              <p:cNvPr id="118803" name="AutoShape 19"/>
              <p:cNvSpPr>
                <a:spLocks noChangeArrowheads="1"/>
              </p:cNvSpPr>
              <p:nvPr/>
            </p:nvSpPr>
            <p:spPr bwMode="gray">
              <a:xfrm>
                <a:off x="837" y="754"/>
                <a:ext cx="4583" cy="363"/>
              </a:xfrm>
              <a:prstGeom prst="roundRect">
                <a:avLst>
                  <a:gd name="adj" fmla="val 50000"/>
                </a:avLst>
              </a:prstGeom>
              <a:ln>
                <a:headEnd/>
                <a:tailEnd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18805" name="Oval 21"/>
              <p:cNvSpPr>
                <a:spLocks noChangeArrowheads="1"/>
              </p:cNvSpPr>
              <p:nvPr/>
            </p:nvSpPr>
            <p:spPr bwMode="gray">
              <a:xfrm rot="1758052">
                <a:off x="500" y="797"/>
                <a:ext cx="868" cy="380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8811" name="AutoShape 27"/>
            <p:cNvSpPr>
              <a:spLocks noChangeArrowheads="1"/>
            </p:cNvSpPr>
            <p:nvPr/>
          </p:nvSpPr>
          <p:spPr bwMode="gray">
            <a:xfrm>
              <a:off x="1979613" y="1844675"/>
              <a:ext cx="6761162" cy="1204913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18812" name="Text Box 28"/>
            <p:cNvSpPr txBox="1">
              <a:spLocks noChangeArrowheads="1"/>
            </p:cNvSpPr>
            <p:nvPr/>
          </p:nvSpPr>
          <p:spPr bwMode="gray">
            <a:xfrm>
              <a:off x="2339975" y="1844675"/>
              <a:ext cx="6570663" cy="1069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ru-RU" altLang="ru-RU" sz="1000" i="1" u="none" dirty="0">
                  <a:solidFill>
                    <a:schemeClr val="tx1"/>
                  </a:solidFill>
                </a:rPr>
                <a:t> </a:t>
              </a:r>
              <a:r>
                <a:rPr lang="ru-RU" altLang="ru-RU" sz="1600" i="1" u="none" dirty="0">
                  <a:solidFill>
                    <a:schemeClr val="tx1"/>
                  </a:solidFill>
                </a:rPr>
                <a:t>В условиях развития управленческая деятельность направлена на перевод ОУ на качественно новый уровень, что связано с проектированием и внедрением инноваций в деятельность ОУ</a:t>
              </a:r>
              <a:endParaRPr lang="en-US" altLang="ru-RU" sz="1600" i="1" u="none" dirty="0">
                <a:solidFill>
                  <a:schemeClr val="tx1"/>
                </a:solidFill>
              </a:endParaRPr>
            </a:p>
          </p:txBody>
        </p:sp>
        <p:sp>
          <p:nvSpPr>
            <p:cNvPr id="118847" name="AutoShape 63"/>
            <p:cNvSpPr>
              <a:spLocks noChangeArrowheads="1"/>
            </p:cNvSpPr>
            <p:nvPr/>
          </p:nvSpPr>
          <p:spPr bwMode="gray">
            <a:xfrm>
              <a:off x="1908175" y="3860800"/>
              <a:ext cx="6843713" cy="1096963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18851" name="Text Box 67"/>
            <p:cNvSpPr txBox="1">
              <a:spLocks noChangeArrowheads="1"/>
            </p:cNvSpPr>
            <p:nvPr/>
          </p:nvSpPr>
          <p:spPr bwMode="gray">
            <a:xfrm>
              <a:off x="2050925" y="3933825"/>
              <a:ext cx="6913563" cy="954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altLang="ru-RU" sz="1400" i="1" u="none" dirty="0">
                  <a:solidFill>
                    <a:schemeClr val="tx1"/>
                  </a:solidFill>
                </a:rPr>
                <a:t>В условиях функционирования управленческая деятельность направлена на поддержание управленческого порядка действий в ОУ. Порой бывает легче создать что-то новое , чем удержать созданное в равновесии и поддерживать порядок в системе управления. </a:t>
              </a:r>
              <a:endParaRPr lang="en-US" altLang="ru-RU" sz="1400" i="1" u="none" dirty="0">
                <a:solidFill>
                  <a:schemeClr val="tx1"/>
                </a:solidFill>
              </a:endParaRPr>
            </a:p>
          </p:txBody>
        </p:sp>
        <p:grpSp>
          <p:nvGrpSpPr>
            <p:cNvPr id="118875" name="Group 91"/>
            <p:cNvGrpSpPr>
              <a:grpSpLocks/>
            </p:cNvGrpSpPr>
            <p:nvPr/>
          </p:nvGrpSpPr>
          <p:grpSpPr bwMode="auto">
            <a:xfrm>
              <a:off x="947738" y="5013322"/>
              <a:ext cx="7727951" cy="590056"/>
              <a:chOff x="552" y="3280"/>
              <a:chExt cx="4868" cy="627"/>
            </a:xfrm>
          </p:grpSpPr>
          <p:sp>
            <p:nvSpPr>
              <p:cNvPr id="118865" name="AutoShape 81"/>
              <p:cNvSpPr>
                <a:spLocks noChangeArrowheads="1"/>
              </p:cNvSpPr>
              <p:nvPr/>
            </p:nvSpPr>
            <p:spPr bwMode="gray">
              <a:xfrm>
                <a:off x="837" y="3299"/>
                <a:ext cx="4583" cy="539"/>
              </a:xfrm>
              <a:prstGeom prst="roundRect">
                <a:avLst>
                  <a:gd name="adj" fmla="val 50000"/>
                </a:avLst>
              </a:prstGeom>
              <a:ln>
                <a:headEnd/>
                <a:tailEnd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18866" name="Text Box 82"/>
              <p:cNvSpPr txBox="1">
                <a:spLocks noChangeArrowheads="1"/>
              </p:cNvSpPr>
              <p:nvPr/>
            </p:nvSpPr>
            <p:spPr bwMode="gray">
              <a:xfrm>
                <a:off x="1383" y="3280"/>
                <a:ext cx="4037" cy="4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sz="2400" b="1" u="none" dirty="0">
                    <a:solidFill>
                      <a:schemeClr val="tx1"/>
                    </a:solidFill>
                  </a:rPr>
                  <a:t>Режим экстремальной жизнедеятельности</a:t>
                </a:r>
                <a:endParaRPr lang="en-US" altLang="ru-RU" sz="2400" b="1" u="non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70" name="Oval 86"/>
              <p:cNvSpPr>
                <a:spLocks noChangeArrowheads="1"/>
              </p:cNvSpPr>
              <p:nvPr/>
            </p:nvSpPr>
            <p:spPr bwMode="gray">
              <a:xfrm rot="1758052">
                <a:off x="552" y="3331"/>
                <a:ext cx="867" cy="576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8877" name="AutoShape 93"/>
            <p:cNvSpPr>
              <a:spLocks noChangeArrowheads="1"/>
            </p:cNvSpPr>
            <p:nvPr/>
          </p:nvSpPr>
          <p:spPr bwMode="gray">
            <a:xfrm>
              <a:off x="1979614" y="5729287"/>
              <a:ext cx="6769100" cy="871103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none" anchor="ctr"/>
            <a:lstStyle/>
            <a:p>
              <a:r>
                <a:rPr lang="ru-RU" i="1" dirty="0" smtClean="0"/>
                <a:t>«Большинство испускающих дух учреждений долго и упорно </a:t>
              </a:r>
            </a:p>
            <a:p>
              <a:r>
                <a:rPr lang="ru-RU" i="1" dirty="0" smtClean="0"/>
                <a:t>добивались этого коматозного состояния»</a:t>
              </a:r>
            </a:p>
            <a:p>
              <a:pPr algn="r"/>
              <a:r>
                <a:rPr lang="ru-RU" sz="1400" i="1" dirty="0" smtClean="0"/>
                <a:t>Из законов Паркинсона</a:t>
              </a:r>
              <a:endParaRPr lang="ru-RU" sz="1400" i="1" dirty="0"/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51720" y="3108932"/>
              <a:ext cx="3981033" cy="640135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13730" y="1210891"/>
              <a:ext cx="2560542" cy="640135"/>
            </a:xfrm>
            <a:prstGeom prst="rect">
              <a:avLst/>
            </a:prstGeom>
          </p:spPr>
        </p:pic>
      </p:grpSp>
      <p:cxnSp>
        <p:nvCxnSpPr>
          <p:cNvPr id="37" name="Прямая соединительная линия 36"/>
          <p:cNvCxnSpPr/>
          <p:nvPr/>
        </p:nvCxnSpPr>
        <p:spPr>
          <a:xfrm>
            <a:off x="6948000" y="404664"/>
            <a:ext cx="2196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75" y="6050750"/>
            <a:ext cx="3158002" cy="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90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5" name="AutoShape 5"/>
          <p:cNvSpPr>
            <a:spLocks noChangeArrowheads="1"/>
          </p:cNvSpPr>
          <p:nvPr/>
        </p:nvSpPr>
        <p:spPr bwMode="auto">
          <a:xfrm>
            <a:off x="1258888" y="5300663"/>
            <a:ext cx="7705725" cy="1257300"/>
          </a:xfrm>
          <a:prstGeom prst="wave">
            <a:avLst>
              <a:gd name="adj1" fmla="val 6509"/>
              <a:gd name="adj2" fmla="val -218"/>
            </a:avLst>
          </a:prstGeom>
          <a:gradFill rotWithShape="0">
            <a:gsLst>
              <a:gs pos="0">
                <a:srgbClr val="CCFFFF"/>
              </a:gs>
              <a:gs pos="50000">
                <a:schemeClr val="bg1"/>
              </a:gs>
              <a:gs pos="100000">
                <a:srgbClr val="CCFFFF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81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1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По второму критерию – ось </a:t>
            </a:r>
            <a:r>
              <a:rPr kumimoji="0" lang="ru-RU" altLang="ru-RU" sz="28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"инициативность" -  "пассивность"</a:t>
            </a:r>
          </a:p>
        </p:txBody>
      </p:sp>
      <p:sp>
        <p:nvSpPr>
          <p:cNvPr id="148486" name="Line 6"/>
          <p:cNvSpPr>
            <a:spLocks noChangeShapeType="1"/>
          </p:cNvSpPr>
          <p:nvPr/>
        </p:nvSpPr>
        <p:spPr bwMode="auto">
          <a:xfrm>
            <a:off x="2051050" y="3284538"/>
            <a:ext cx="4826000" cy="0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8487" name="Line 7"/>
          <p:cNvSpPr>
            <a:spLocks noChangeShapeType="1"/>
          </p:cNvSpPr>
          <p:nvPr/>
        </p:nvSpPr>
        <p:spPr bwMode="auto">
          <a:xfrm>
            <a:off x="4356100" y="2133600"/>
            <a:ext cx="0" cy="2735263"/>
          </a:xfrm>
          <a:prstGeom prst="line">
            <a:avLst/>
          </a:prstGeom>
          <a:noFill/>
          <a:ln w="57150">
            <a:solidFill>
              <a:srgbClr val="33CCFF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8488" name="Text Box 8"/>
          <p:cNvSpPr txBox="1">
            <a:spLocks noChangeArrowheads="1"/>
          </p:cNvSpPr>
          <p:nvPr/>
        </p:nvSpPr>
        <p:spPr bwMode="auto">
          <a:xfrm>
            <a:off x="179388" y="3141663"/>
            <a:ext cx="2160587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Нестабильность  </a:t>
            </a:r>
          </a:p>
        </p:txBody>
      </p:sp>
      <p:sp>
        <p:nvSpPr>
          <p:cNvPr id="148489" name="Text Box 9"/>
          <p:cNvSpPr txBox="1">
            <a:spLocks noChangeArrowheads="1"/>
          </p:cNvSpPr>
          <p:nvPr/>
        </p:nvSpPr>
        <p:spPr bwMode="auto">
          <a:xfrm>
            <a:off x="6877050" y="3141663"/>
            <a:ext cx="187325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Стабильность </a:t>
            </a:r>
          </a:p>
        </p:txBody>
      </p:sp>
      <p:sp>
        <p:nvSpPr>
          <p:cNvPr id="148490" name="Text Box 10"/>
          <p:cNvSpPr txBox="1">
            <a:spLocks noChangeArrowheads="1"/>
          </p:cNvSpPr>
          <p:nvPr/>
        </p:nvSpPr>
        <p:spPr bwMode="auto">
          <a:xfrm>
            <a:off x="3492500" y="4868863"/>
            <a:ext cx="2303463" cy="3667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Пассивность</a:t>
            </a:r>
          </a:p>
        </p:txBody>
      </p:sp>
      <p:sp>
        <p:nvSpPr>
          <p:cNvPr id="148491" name="Text Box 11"/>
          <p:cNvSpPr txBox="1">
            <a:spLocks noChangeArrowheads="1"/>
          </p:cNvSpPr>
          <p:nvPr/>
        </p:nvSpPr>
        <p:spPr bwMode="auto">
          <a:xfrm>
            <a:off x="2051050" y="1773238"/>
            <a:ext cx="208915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Инициативность</a:t>
            </a:r>
          </a:p>
        </p:txBody>
      </p:sp>
      <p:sp>
        <p:nvSpPr>
          <p:cNvPr id="148492" name="Text Box 12"/>
          <p:cNvSpPr txBox="1">
            <a:spLocks noChangeArrowheads="1"/>
          </p:cNvSpPr>
          <p:nvPr/>
        </p:nvSpPr>
        <p:spPr bwMode="gray">
          <a:xfrm rot="16200000">
            <a:off x="2138363" y="260350"/>
            <a:ext cx="48895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94B32">
                    <a:alpha val="3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б</a:t>
            </a:r>
          </a:p>
        </p:txBody>
      </p:sp>
      <p:sp>
        <p:nvSpPr>
          <p:cNvPr id="148493" name="AutoShape 13"/>
          <p:cNvSpPr>
            <a:spLocks noChangeArrowheads="1"/>
          </p:cNvSpPr>
          <p:nvPr/>
        </p:nvSpPr>
        <p:spPr bwMode="auto">
          <a:xfrm>
            <a:off x="250825" y="144463"/>
            <a:ext cx="7561263" cy="1582737"/>
          </a:xfrm>
          <a:prstGeom prst="wave">
            <a:avLst>
              <a:gd name="adj1" fmla="val 6509"/>
              <a:gd name="adj2" fmla="val -218"/>
            </a:avLst>
          </a:prstGeom>
          <a:gradFill rotWithShape="0">
            <a:gsLst>
              <a:gs pos="0">
                <a:srgbClr val="99FF99"/>
              </a:gs>
              <a:gs pos="50000">
                <a:schemeClr val="bg1"/>
              </a:gs>
              <a:gs pos="100000">
                <a:srgbClr val="99FF99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81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1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По первому критерию – выстраивается  условная ось – </a:t>
            </a:r>
            <a:r>
              <a:rPr kumimoji="0" lang="ru-RU" altLang="ru-RU" sz="24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«стабильность" – «нестабильность"</a:t>
            </a:r>
          </a:p>
        </p:txBody>
      </p:sp>
      <p:sp>
        <p:nvSpPr>
          <p:cNvPr id="148494" name="Rectangle 14"/>
          <p:cNvSpPr>
            <a:spLocks noChangeArrowheads="1"/>
          </p:cNvSpPr>
          <p:nvPr/>
        </p:nvSpPr>
        <p:spPr bwMode="gray">
          <a:xfrm rot="16200000">
            <a:off x="5651500" y="2133600"/>
            <a:ext cx="914400" cy="914400"/>
          </a:xfrm>
          <a:prstGeom prst="rect">
            <a:avLst/>
          </a:prstGeom>
          <a:solidFill>
            <a:srgbClr val="194B32">
              <a:alpha val="38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Устойчивое развитие</a:t>
            </a:r>
          </a:p>
        </p:txBody>
      </p:sp>
      <p:sp>
        <p:nvSpPr>
          <p:cNvPr id="148495" name="Rectangle 15"/>
          <p:cNvSpPr>
            <a:spLocks noChangeArrowheads="1"/>
          </p:cNvSpPr>
          <p:nvPr/>
        </p:nvSpPr>
        <p:spPr bwMode="gray">
          <a:xfrm rot="16200000">
            <a:off x="6011863" y="3789363"/>
            <a:ext cx="914400" cy="914400"/>
          </a:xfrm>
          <a:prstGeom prst="rect">
            <a:avLst/>
          </a:prstGeom>
          <a:solidFill>
            <a:srgbClr val="194B32">
              <a:alpha val="38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Застой </a:t>
            </a:r>
          </a:p>
        </p:txBody>
      </p:sp>
      <p:sp>
        <p:nvSpPr>
          <p:cNvPr id="148496" name="Rectangle 16"/>
          <p:cNvSpPr>
            <a:spLocks noChangeArrowheads="1"/>
          </p:cNvSpPr>
          <p:nvPr/>
        </p:nvSpPr>
        <p:spPr bwMode="gray">
          <a:xfrm rot="16200000">
            <a:off x="2268538" y="3789363"/>
            <a:ext cx="914400" cy="914400"/>
          </a:xfrm>
          <a:prstGeom prst="rect">
            <a:avLst/>
          </a:prstGeom>
          <a:solidFill>
            <a:srgbClr val="194B32">
              <a:alpha val="38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Разруха</a:t>
            </a:r>
          </a:p>
        </p:txBody>
      </p:sp>
      <p:sp>
        <p:nvSpPr>
          <p:cNvPr id="148497" name="Rectangle 17"/>
          <p:cNvSpPr>
            <a:spLocks noChangeArrowheads="1"/>
          </p:cNvSpPr>
          <p:nvPr/>
        </p:nvSpPr>
        <p:spPr bwMode="gray">
          <a:xfrm rot="16200000">
            <a:off x="2051050" y="2276475"/>
            <a:ext cx="914400" cy="914400"/>
          </a:xfrm>
          <a:prstGeom prst="rect">
            <a:avLst/>
          </a:prstGeom>
          <a:solidFill>
            <a:srgbClr val="194B32">
              <a:alpha val="38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«Мы так быстро развиваемся,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что не успеваем функционировать»</a:t>
            </a:r>
          </a:p>
        </p:txBody>
      </p:sp>
    </p:spTree>
    <p:extLst>
      <p:ext uri="{BB962C8B-B14F-4D97-AF65-F5344CB8AC3E}">
        <p14:creationId xmlns:p14="http://schemas.microsoft.com/office/powerpoint/2010/main" val="2516041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Text Box 2"/>
          <p:cNvSpPr txBox="1">
            <a:spLocks noChangeArrowheads="1"/>
          </p:cNvSpPr>
          <p:nvPr/>
        </p:nvSpPr>
        <p:spPr bwMode="auto">
          <a:xfrm>
            <a:off x="250825" y="980728"/>
            <a:ext cx="8713788" cy="539273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eaLnBrk="1" hangingPunct="1"/>
            <a:r>
              <a:rPr kumimoji="1" lang="ru-RU" altLang="ru-RU" sz="3200" b="0" u="none" dirty="0">
                <a:latin typeface="Georgia" panose="02040502050405020303" pitchFamily="18" charset="0"/>
              </a:rPr>
              <a:t>"Инновации и традиции –  это</a:t>
            </a:r>
          </a:p>
          <a:p>
            <a:pPr algn="r" eaLnBrk="1" hangingPunct="1"/>
            <a:r>
              <a:rPr kumimoji="1" lang="ru-RU" altLang="ru-RU" sz="3200" u="none" dirty="0">
                <a:latin typeface="Georgia" panose="02040502050405020303" pitchFamily="18" charset="0"/>
              </a:rPr>
              <a:t>два полюса мира образования</a:t>
            </a:r>
            <a:r>
              <a:rPr kumimoji="1" lang="ru-RU" altLang="ru-RU" sz="3200" b="0" u="none" dirty="0">
                <a:latin typeface="Georgia" panose="02040502050405020303" pitchFamily="18" charset="0"/>
              </a:rPr>
              <a:t>. </a:t>
            </a:r>
          </a:p>
          <a:p>
            <a:pPr algn="r" eaLnBrk="1" hangingPunct="1"/>
            <a:r>
              <a:rPr kumimoji="1" lang="ru-RU" altLang="ru-RU" sz="3200" b="0" u="none" dirty="0">
                <a:latin typeface="Georgia" panose="02040502050405020303" pitchFamily="18" charset="0"/>
              </a:rPr>
              <a:t>Они должны служить ориентиром в развитии педагогической науки</a:t>
            </a:r>
          </a:p>
          <a:p>
            <a:pPr algn="r" eaLnBrk="1" hangingPunct="1"/>
            <a:r>
              <a:rPr kumimoji="1" lang="ru-RU" altLang="ru-RU" sz="3200" b="0" u="none" dirty="0">
                <a:latin typeface="Georgia" panose="02040502050405020303" pitchFamily="18" charset="0"/>
              </a:rPr>
              <a:t>и практики. Однако,</a:t>
            </a:r>
          </a:p>
          <a:p>
            <a:pPr algn="r" eaLnBrk="1" hangingPunct="1"/>
            <a:r>
              <a:rPr kumimoji="1" lang="ru-RU" altLang="ru-RU" sz="3200" b="0" u="none" dirty="0">
                <a:latin typeface="Georgia" panose="02040502050405020303" pitchFamily="18" charset="0"/>
              </a:rPr>
              <a:t>если поляризация мнений</a:t>
            </a:r>
          </a:p>
          <a:p>
            <a:pPr algn="r" eaLnBrk="1" hangingPunct="1"/>
            <a:r>
              <a:rPr kumimoji="1" lang="ru-RU" altLang="ru-RU" sz="3200" b="0" u="none" dirty="0">
                <a:latin typeface="Georgia" panose="02040502050405020303" pitchFamily="18" charset="0"/>
              </a:rPr>
              <a:t>"зашкаливает" – это  уже </a:t>
            </a:r>
          </a:p>
          <a:p>
            <a:pPr algn="r" eaLnBrk="1" hangingPunct="1"/>
            <a:r>
              <a:rPr kumimoji="1" lang="ru-RU" altLang="ru-RU" sz="3200" u="none" dirty="0">
                <a:latin typeface="Georgia" panose="02040502050405020303" pitchFamily="18" charset="0"/>
              </a:rPr>
              <a:t>педагогический </a:t>
            </a:r>
          </a:p>
          <a:p>
            <a:pPr algn="r" eaLnBrk="1" hangingPunct="1"/>
            <a:r>
              <a:rPr kumimoji="1" lang="ru-RU" altLang="ru-RU" sz="3200" u="none" dirty="0">
                <a:latin typeface="Georgia" panose="02040502050405020303" pitchFamily="18" charset="0"/>
              </a:rPr>
              <a:t>экстремизм.</a:t>
            </a:r>
          </a:p>
          <a:p>
            <a:pPr algn="r" eaLnBrk="1" hangingPunct="1"/>
            <a:endParaRPr kumimoji="1" lang="ru-RU" altLang="ru-RU" sz="3200" u="none" dirty="0">
              <a:latin typeface="Georgia" panose="02040502050405020303" pitchFamily="18" charset="0"/>
            </a:endParaRPr>
          </a:p>
          <a:p>
            <a:pPr algn="r" eaLnBrk="1" hangingPunct="1"/>
            <a:r>
              <a:rPr kumimoji="1" lang="ru-RU" altLang="ru-RU" sz="2800" b="0" u="none" dirty="0">
                <a:latin typeface="Georgia" panose="02040502050405020303" pitchFamily="18" charset="0"/>
              </a:rPr>
              <a:t>(</a:t>
            </a:r>
            <a:r>
              <a:rPr kumimoji="1" lang="ru-RU" altLang="ru-RU" sz="2800" b="0" u="none" dirty="0" err="1">
                <a:latin typeface="Georgia" panose="02040502050405020303" pitchFamily="18" charset="0"/>
              </a:rPr>
              <a:t>В.В.Краевский</a:t>
            </a:r>
            <a:r>
              <a:rPr kumimoji="1" lang="ru-RU" altLang="ru-RU" sz="2800" u="none" dirty="0">
                <a:latin typeface="Georgia" panose="02040502050405020303" pitchFamily="18" charset="0"/>
              </a:rPr>
              <a:t>)</a:t>
            </a:r>
            <a:endParaRPr kumimoji="1" lang="ru-RU" altLang="ru-RU" sz="2800" b="0" u="none" dirty="0">
              <a:latin typeface="Georgia" panose="02040502050405020303" pitchFamily="18" charset="0"/>
            </a:endParaRPr>
          </a:p>
        </p:txBody>
      </p:sp>
      <p:sp>
        <p:nvSpPr>
          <p:cNvPr id="150531" name="Text Box 3"/>
          <p:cNvSpPr txBox="1">
            <a:spLocks noChangeArrowheads="1"/>
          </p:cNvSpPr>
          <p:nvPr/>
        </p:nvSpPr>
        <p:spPr bwMode="auto">
          <a:xfrm>
            <a:off x="5724525" y="404813"/>
            <a:ext cx="3240088" cy="3693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ru-RU" altLang="ru-RU" b="1" u="none" dirty="0">
                <a:solidFill>
                  <a:schemeClr val="tx1"/>
                </a:solidFill>
              </a:rPr>
              <a:t>Мнение специалиста:</a:t>
            </a:r>
          </a:p>
        </p:txBody>
      </p:sp>
      <p:pic>
        <p:nvPicPr>
          <p:cNvPr id="150532" name="Picture 4" descr="j0352213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3087688"/>
            <a:ext cx="3887787" cy="35671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13497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Text Box 2"/>
          <p:cNvSpPr txBox="1">
            <a:spLocks noChangeArrowheads="1"/>
          </p:cNvSpPr>
          <p:nvPr/>
        </p:nvSpPr>
        <p:spPr bwMode="auto">
          <a:xfrm>
            <a:off x="395288" y="1268413"/>
            <a:ext cx="8424862" cy="521652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1" hangingPunct="1"/>
            <a:r>
              <a:rPr lang="ru-RU" altLang="ru-RU" b="0" u="none" dirty="0">
                <a:solidFill>
                  <a:schemeClr val="tx1"/>
                </a:solidFill>
                <a:latin typeface="Georgia" panose="02040502050405020303" pitchFamily="18" charset="0"/>
              </a:rPr>
              <a:t>	</a:t>
            </a:r>
            <a:r>
              <a:rPr lang="ru-RU" altLang="ru-RU" sz="2800" b="0" u="none" dirty="0">
                <a:latin typeface="Georgia" panose="02040502050405020303" pitchFamily="18" charset="0"/>
              </a:rPr>
              <a:t>Важно помнить, что для всякой инновационной идеи есть свое время и свое место.</a:t>
            </a:r>
            <a:r>
              <a:rPr lang="ru-RU" altLang="ru-RU" sz="2800" b="0" u="none" dirty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ru-RU" altLang="ru-RU" sz="2800" u="none" dirty="0">
                <a:solidFill>
                  <a:srgbClr val="FF0000"/>
                </a:solidFill>
                <a:latin typeface="Georgia" panose="02040502050405020303" pitchFamily="18" charset="0"/>
              </a:rPr>
              <a:t>Нельзя реформировать систему, если она не дозрела до этого</a:t>
            </a:r>
            <a:r>
              <a:rPr lang="ru-RU" altLang="ru-RU" sz="2800" b="0" u="none" dirty="0">
                <a:latin typeface="Georgia" panose="02040502050405020303" pitchFamily="18" charset="0"/>
              </a:rPr>
              <a:t>, и тем более не до конца исчерпала свой потенциал. </a:t>
            </a:r>
          </a:p>
          <a:p>
            <a:pPr algn="l" eaLnBrk="1" hangingPunct="1"/>
            <a:r>
              <a:rPr lang="ru-RU" altLang="ru-RU" sz="2800" b="0" u="none" dirty="0">
                <a:latin typeface="Georgia" panose="02040502050405020303" pitchFamily="18" charset="0"/>
              </a:rPr>
              <a:t>	И ни в коем случае</a:t>
            </a:r>
            <a:r>
              <a:rPr lang="ru-RU" altLang="ru-RU" sz="2800" b="0" u="none" dirty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ru-RU" altLang="ru-RU" sz="2800" u="none" dirty="0">
                <a:solidFill>
                  <a:srgbClr val="FF0000"/>
                </a:solidFill>
                <a:latin typeface="Georgia" panose="02040502050405020303" pitchFamily="18" charset="0"/>
              </a:rPr>
              <a:t>нельзя реформировать систему без конца</a:t>
            </a:r>
            <a:r>
              <a:rPr lang="ru-RU" altLang="ru-RU" sz="2800" b="0" u="none" dirty="0">
                <a:latin typeface="Georgia" panose="02040502050405020303" pitchFamily="18" charset="0"/>
              </a:rPr>
              <a:t>!!! "</a:t>
            </a:r>
          </a:p>
          <a:p>
            <a:pPr algn="r" eaLnBrk="1" hangingPunct="1"/>
            <a:r>
              <a:rPr lang="ru-RU" altLang="ru-RU" sz="2800" b="0" u="none" dirty="0">
                <a:latin typeface="Georgia" panose="02040502050405020303" pitchFamily="18" charset="0"/>
              </a:rPr>
              <a:t>	Реформаторский зуд",</a:t>
            </a:r>
          </a:p>
          <a:p>
            <a:pPr algn="r" eaLnBrk="1" hangingPunct="1"/>
            <a:r>
              <a:rPr lang="ru-RU" altLang="ru-RU" sz="2800" b="0" u="none" dirty="0">
                <a:latin typeface="Georgia" panose="02040502050405020303" pitchFamily="18" charset="0"/>
              </a:rPr>
              <a:t>как правило, заканчивается</a:t>
            </a:r>
          </a:p>
          <a:p>
            <a:pPr algn="r" eaLnBrk="1" hangingPunct="1"/>
            <a:r>
              <a:rPr lang="ru-RU" altLang="ru-RU" sz="2800" b="0" u="none" dirty="0">
                <a:latin typeface="Georgia" panose="02040502050405020303" pitchFamily="18" charset="0"/>
              </a:rPr>
              <a:t>печально – перерождением </a:t>
            </a:r>
          </a:p>
          <a:p>
            <a:pPr algn="r" eaLnBrk="1" hangingPunct="1"/>
            <a:r>
              <a:rPr lang="ru-RU" altLang="ru-RU" sz="2800" b="0" u="none" dirty="0">
                <a:latin typeface="Georgia" panose="02040502050405020303" pitchFamily="18" charset="0"/>
              </a:rPr>
              <a:t>инновации и стагнацией системы.</a:t>
            </a:r>
          </a:p>
          <a:p>
            <a:pPr algn="r" eaLnBrk="1" hangingPunct="1"/>
            <a:r>
              <a:rPr lang="ru-RU" altLang="ru-RU" sz="2800" b="0" u="none" dirty="0">
                <a:solidFill>
                  <a:schemeClr val="tx1"/>
                </a:solidFill>
                <a:latin typeface="Georgia" panose="02040502050405020303" pitchFamily="18" charset="0"/>
              </a:rPr>
              <a:t>	</a:t>
            </a:r>
            <a:endParaRPr lang="ru-RU" altLang="ru-RU" sz="2800" u="none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55651" name="Text Box 3"/>
          <p:cNvSpPr txBox="1">
            <a:spLocks noChangeArrowheads="1"/>
          </p:cNvSpPr>
          <p:nvPr/>
        </p:nvSpPr>
        <p:spPr bwMode="auto">
          <a:xfrm>
            <a:off x="684213" y="549275"/>
            <a:ext cx="8064500" cy="46166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400" u="none" dirty="0">
                <a:solidFill>
                  <a:schemeClr val="tx1"/>
                </a:solidFill>
                <a:latin typeface="Georgia" panose="02040502050405020303" pitchFamily="18" charset="0"/>
              </a:rPr>
              <a:t>Соотношение консерватизма и инноваций</a:t>
            </a:r>
          </a:p>
        </p:txBody>
      </p:sp>
      <p:pic>
        <p:nvPicPr>
          <p:cNvPr id="155652" name="Picture 4" descr="j028056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37063"/>
            <a:ext cx="3419475" cy="224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35001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Line 2"/>
          <p:cNvSpPr>
            <a:spLocks noChangeShapeType="1"/>
          </p:cNvSpPr>
          <p:nvPr/>
        </p:nvSpPr>
        <p:spPr bwMode="auto">
          <a:xfrm>
            <a:off x="4500563" y="765175"/>
            <a:ext cx="0" cy="5327650"/>
          </a:xfrm>
          <a:prstGeom prst="line">
            <a:avLst/>
          </a:prstGeom>
          <a:noFill/>
          <a:ln w="38100">
            <a:solidFill>
              <a:srgbClr val="F2C4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96629" name="Group 21"/>
          <p:cNvGraphicFramePr>
            <a:graphicFrameLocks noGrp="1"/>
          </p:cNvGraphicFramePr>
          <p:nvPr>
            <p:ph/>
          </p:nvPr>
        </p:nvGraphicFramePr>
        <p:xfrm>
          <a:off x="1403350" y="1236663"/>
          <a:ext cx="6481763" cy="4464050"/>
        </p:xfrm>
        <a:graphic>
          <a:graphicData uri="http://schemas.openxmlformats.org/drawingml/2006/table">
            <a:tbl>
              <a:tblPr/>
              <a:tblGrid>
                <a:gridCol w="3097213">
                  <a:extLst>
                    <a:ext uri="{9D8B030D-6E8A-4147-A177-3AD203B41FA5}">
                      <a16:colId xmlns="" xmlns:a16="http://schemas.microsoft.com/office/drawing/2014/main" val="4130958132"/>
                    </a:ext>
                  </a:extLst>
                </a:gridCol>
                <a:gridCol w="3384550">
                  <a:extLst>
                    <a:ext uri="{9D8B030D-6E8A-4147-A177-3AD203B41FA5}">
                      <a16:colId xmlns="" xmlns:a16="http://schemas.microsoft.com/office/drawing/2014/main" val="2676639859"/>
                    </a:ext>
                  </a:extLst>
                </a:gridCol>
              </a:tblGrid>
              <a:tr h="24352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344488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93738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989013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2827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39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197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54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11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3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Georgia" panose="02040502050405020303" pitchFamily="18" charset="0"/>
                        </a:rPr>
                        <a:t>Проектная модель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344488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93738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989013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2827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39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197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54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11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eorgia" panose="02040502050405020303" pitchFamily="18" charset="0"/>
                        </a:rPr>
                        <a:t>Программно-целевая модель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05250861"/>
                  </a:ext>
                </a:extLst>
              </a:tr>
              <a:tr h="2028825">
                <a:tc gridSpan="2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344488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93738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989013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2827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39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197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54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11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3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00"/>
                        </a:solidFill>
                        <a:effectLst/>
                        <a:latin typeface="Georgia" panose="02040502050405020303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Georgia" panose="02040502050405020303" pitchFamily="18" charset="0"/>
                        </a:rPr>
                        <a:t>Модель "прямого управления"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21736555"/>
                  </a:ext>
                </a:extLst>
              </a:tr>
            </a:tbl>
          </a:graphicData>
        </a:graphic>
      </p:graphicFrame>
      <p:sp>
        <p:nvSpPr>
          <p:cNvPr id="196621" name="Line 13"/>
          <p:cNvSpPr>
            <a:spLocks noChangeShapeType="1"/>
          </p:cNvSpPr>
          <p:nvPr/>
        </p:nvSpPr>
        <p:spPr bwMode="auto">
          <a:xfrm>
            <a:off x="468313" y="3500438"/>
            <a:ext cx="8064500" cy="0"/>
          </a:xfrm>
          <a:prstGeom prst="line">
            <a:avLst/>
          </a:prstGeom>
          <a:noFill/>
          <a:ln w="38100">
            <a:solidFill>
              <a:srgbClr val="F2C4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96622" name="Text Box 14"/>
          <p:cNvSpPr txBox="1">
            <a:spLocks noChangeArrowheads="1"/>
          </p:cNvSpPr>
          <p:nvPr/>
        </p:nvSpPr>
        <p:spPr bwMode="auto">
          <a:xfrm>
            <a:off x="2195513" y="6092825"/>
            <a:ext cx="4679950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Объект управления пассивен</a:t>
            </a:r>
          </a:p>
        </p:txBody>
      </p:sp>
      <p:sp>
        <p:nvSpPr>
          <p:cNvPr id="196623" name="Text Box 15"/>
          <p:cNvSpPr txBox="1">
            <a:spLocks noChangeArrowheads="1"/>
          </p:cNvSpPr>
          <p:nvPr/>
        </p:nvSpPr>
        <p:spPr bwMode="auto">
          <a:xfrm>
            <a:off x="2124075" y="333375"/>
            <a:ext cx="4752975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Объект управления инициативен</a:t>
            </a:r>
          </a:p>
        </p:txBody>
      </p:sp>
      <p:sp>
        <p:nvSpPr>
          <p:cNvPr id="196624" name="Line 16"/>
          <p:cNvSpPr>
            <a:spLocks noChangeShapeType="1"/>
          </p:cNvSpPr>
          <p:nvPr/>
        </p:nvSpPr>
        <p:spPr bwMode="auto">
          <a:xfrm>
            <a:off x="4500563" y="3573463"/>
            <a:ext cx="0" cy="172720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96625" name="Text Box 17"/>
          <p:cNvSpPr txBox="1">
            <a:spLocks noChangeArrowheads="1"/>
          </p:cNvSpPr>
          <p:nvPr/>
        </p:nvSpPr>
        <p:spPr bwMode="auto">
          <a:xfrm>
            <a:off x="179388" y="2852738"/>
            <a:ext cx="1152525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Объекты автономны</a:t>
            </a:r>
          </a:p>
        </p:txBody>
      </p:sp>
      <p:sp>
        <p:nvSpPr>
          <p:cNvPr id="196626" name="Text Box 18"/>
          <p:cNvSpPr txBox="1">
            <a:spLocks noChangeArrowheads="1"/>
          </p:cNvSpPr>
          <p:nvPr/>
        </p:nvSpPr>
        <p:spPr bwMode="auto">
          <a:xfrm>
            <a:off x="7956550" y="2924175"/>
            <a:ext cx="1044575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Объекты зависимы</a:t>
            </a:r>
          </a:p>
        </p:txBody>
      </p:sp>
    </p:spTree>
    <p:extLst>
      <p:ext uri="{BB962C8B-B14F-4D97-AF65-F5344CB8AC3E}">
        <p14:creationId xmlns:p14="http://schemas.microsoft.com/office/powerpoint/2010/main" val="10657978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153400" cy="1008063"/>
          </a:xfrm>
        </p:spPr>
        <p:txBody>
          <a:bodyPr/>
          <a:lstStyle/>
          <a:p>
            <a:pPr algn="ctr"/>
            <a:r>
              <a:rPr lang="en-US" altLang="ru-RU"/>
              <a:t> </a:t>
            </a:r>
            <a:r>
              <a:rPr lang="ru-RU" altLang="ru-RU" sz="3400"/>
              <a:t>функции управления в образовательном учреждении</a:t>
            </a:r>
            <a:endParaRPr lang="en-US" altLang="ru-RU" sz="3400"/>
          </a:p>
        </p:txBody>
      </p:sp>
      <p:sp>
        <p:nvSpPr>
          <p:cNvPr id="119812" name="Oval 4"/>
          <p:cNvSpPr>
            <a:spLocks noChangeArrowheads="1"/>
          </p:cNvSpPr>
          <p:nvPr/>
        </p:nvSpPr>
        <p:spPr bwMode="auto">
          <a:xfrm>
            <a:off x="2627313" y="2060575"/>
            <a:ext cx="4038600" cy="39624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 algn="ctr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19813" name="Group 5"/>
          <p:cNvGrpSpPr>
            <a:grpSpLocks/>
          </p:cNvGrpSpPr>
          <p:nvPr/>
        </p:nvGrpSpPr>
        <p:grpSpPr bwMode="auto">
          <a:xfrm>
            <a:off x="3563938" y="3024188"/>
            <a:ext cx="2057400" cy="2133600"/>
            <a:chOff x="2016" y="1920"/>
            <a:chExt cx="1680" cy="1680"/>
          </a:xfrm>
        </p:grpSpPr>
        <p:sp>
          <p:nvSpPr>
            <p:cNvPr id="119814" name="Oval 6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6600">
                    <a:gamma/>
                    <a:shade val="45490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19815" name="Freeform 7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119816" name="Text Box 8"/>
          <p:cNvSpPr txBox="1">
            <a:spLocks noChangeArrowheads="1"/>
          </p:cNvSpPr>
          <p:nvPr/>
        </p:nvSpPr>
        <p:spPr bwMode="gray">
          <a:xfrm>
            <a:off x="3763963" y="3644900"/>
            <a:ext cx="17922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РЕГУЛИ-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РОВАНИЕ </a:t>
            </a:r>
            <a:endParaRPr kumimoji="0" lang="en-US" altLang="ru-RU" sz="24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19822" name="Group 14"/>
          <p:cNvGrpSpPr>
            <a:grpSpLocks/>
          </p:cNvGrpSpPr>
          <p:nvPr/>
        </p:nvGrpSpPr>
        <p:grpSpPr bwMode="auto">
          <a:xfrm rot="18629692">
            <a:off x="4480719" y="5249069"/>
            <a:ext cx="319088" cy="279400"/>
            <a:chOff x="2236" y="3191"/>
            <a:chExt cx="201" cy="176"/>
          </a:xfrm>
        </p:grpSpPr>
        <p:sp>
          <p:nvSpPr>
            <p:cNvPr id="119823" name="Oval 15"/>
            <p:cNvSpPr>
              <a:spLocks noChangeArrowheads="1"/>
            </p:cNvSpPr>
            <p:nvPr/>
          </p:nvSpPr>
          <p:spPr bwMode="gray">
            <a:xfrm rot="18227093">
              <a:off x="2239" y="3282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19824" name="Oval 16"/>
            <p:cNvSpPr>
              <a:spLocks noChangeArrowheads="1"/>
            </p:cNvSpPr>
            <p:nvPr/>
          </p:nvSpPr>
          <p:spPr bwMode="gray">
            <a:xfrm rot="18227093">
              <a:off x="2353" y="3188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19825" name="Group 17"/>
          <p:cNvGrpSpPr>
            <a:grpSpLocks/>
          </p:cNvGrpSpPr>
          <p:nvPr/>
        </p:nvGrpSpPr>
        <p:grpSpPr bwMode="auto">
          <a:xfrm>
            <a:off x="4211638" y="5589588"/>
            <a:ext cx="863600" cy="830262"/>
            <a:chOff x="1824" y="3357"/>
            <a:chExt cx="432" cy="432"/>
          </a:xfrm>
        </p:grpSpPr>
        <p:grpSp>
          <p:nvGrpSpPr>
            <p:cNvPr id="119826" name="Group 18"/>
            <p:cNvGrpSpPr>
              <a:grpSpLocks/>
            </p:cNvGrpSpPr>
            <p:nvPr/>
          </p:nvGrpSpPr>
          <p:grpSpPr bwMode="auto">
            <a:xfrm>
              <a:off x="1824" y="3357"/>
              <a:ext cx="432" cy="432"/>
              <a:chOff x="2016" y="1920"/>
              <a:chExt cx="1680" cy="1680"/>
            </a:xfrm>
          </p:grpSpPr>
          <p:sp>
            <p:nvSpPr>
              <p:cNvPr id="119827" name="Oval 19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24314"/>
                      <a:invGamma/>
                    </a:scheme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828" name="Freeform 20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19829" name="Text Box 21"/>
            <p:cNvSpPr txBox="1">
              <a:spLocks noChangeArrowheads="1"/>
            </p:cNvSpPr>
            <p:nvPr/>
          </p:nvSpPr>
          <p:spPr bwMode="gray">
            <a:xfrm>
              <a:off x="1934" y="3438"/>
              <a:ext cx="201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4</a:t>
              </a:r>
              <a:endParaRPr kumimoji="0" lang="en-US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19830" name="Group 22"/>
          <p:cNvGrpSpPr>
            <a:grpSpLocks/>
          </p:cNvGrpSpPr>
          <p:nvPr/>
        </p:nvGrpSpPr>
        <p:grpSpPr bwMode="auto">
          <a:xfrm>
            <a:off x="6156325" y="3500438"/>
            <a:ext cx="865188" cy="909637"/>
            <a:chOff x="3938" y="1968"/>
            <a:chExt cx="430" cy="437"/>
          </a:xfrm>
        </p:grpSpPr>
        <p:grpSp>
          <p:nvGrpSpPr>
            <p:cNvPr id="119831" name="Group 23"/>
            <p:cNvGrpSpPr>
              <a:grpSpLocks/>
            </p:cNvGrpSpPr>
            <p:nvPr/>
          </p:nvGrpSpPr>
          <p:grpSpPr bwMode="auto">
            <a:xfrm>
              <a:off x="3938" y="1968"/>
              <a:ext cx="430" cy="437"/>
              <a:chOff x="2016" y="1920"/>
              <a:chExt cx="1680" cy="1680"/>
            </a:xfrm>
          </p:grpSpPr>
          <p:sp>
            <p:nvSpPr>
              <p:cNvPr id="119832" name="Oval 24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57647"/>
                      <a:invGamma/>
                    </a:scheme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833" name="Freeform 25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hlink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19834" name="Text Box 26"/>
            <p:cNvSpPr txBox="1">
              <a:spLocks noChangeArrowheads="1"/>
            </p:cNvSpPr>
            <p:nvPr/>
          </p:nvSpPr>
          <p:spPr bwMode="gray">
            <a:xfrm>
              <a:off x="4021" y="2028"/>
              <a:ext cx="253" cy="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3</a:t>
              </a:r>
              <a:endParaRPr kumimoji="0" lang="en-US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19835" name="Group 27"/>
          <p:cNvGrpSpPr>
            <a:grpSpLocks/>
          </p:cNvGrpSpPr>
          <p:nvPr/>
        </p:nvGrpSpPr>
        <p:grpSpPr bwMode="auto">
          <a:xfrm>
            <a:off x="1908175" y="3500438"/>
            <a:ext cx="935038" cy="909637"/>
            <a:chOff x="3552" y="3339"/>
            <a:chExt cx="412" cy="392"/>
          </a:xfrm>
        </p:grpSpPr>
        <p:grpSp>
          <p:nvGrpSpPr>
            <p:cNvPr id="119836" name="Group 28"/>
            <p:cNvGrpSpPr>
              <a:grpSpLocks/>
            </p:cNvGrpSpPr>
            <p:nvPr/>
          </p:nvGrpSpPr>
          <p:grpSpPr bwMode="auto">
            <a:xfrm>
              <a:off x="3552" y="3339"/>
              <a:ext cx="412" cy="392"/>
              <a:chOff x="2016" y="1920"/>
              <a:chExt cx="1680" cy="1680"/>
            </a:xfrm>
          </p:grpSpPr>
          <p:sp>
            <p:nvSpPr>
              <p:cNvPr id="119837" name="Oval 29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5490"/>
                      <a:invGamma/>
                    </a:scheme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838" name="Freeform 30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19839" name="Text Box 31"/>
            <p:cNvSpPr txBox="1">
              <a:spLocks noChangeArrowheads="1"/>
            </p:cNvSpPr>
            <p:nvPr/>
          </p:nvSpPr>
          <p:spPr bwMode="gray">
            <a:xfrm>
              <a:off x="3690" y="3360"/>
              <a:ext cx="177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1</a:t>
              </a:r>
              <a:endParaRPr kumimoji="0" lang="en-US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19840" name="Group 32"/>
          <p:cNvGrpSpPr>
            <a:grpSpLocks/>
          </p:cNvGrpSpPr>
          <p:nvPr/>
        </p:nvGrpSpPr>
        <p:grpSpPr bwMode="auto">
          <a:xfrm>
            <a:off x="4140200" y="1557338"/>
            <a:ext cx="935038" cy="935037"/>
            <a:chOff x="1488" y="1968"/>
            <a:chExt cx="432" cy="432"/>
          </a:xfrm>
        </p:grpSpPr>
        <p:grpSp>
          <p:nvGrpSpPr>
            <p:cNvPr id="119841" name="Group 33"/>
            <p:cNvGrpSpPr>
              <a:grpSpLocks/>
            </p:cNvGrpSpPr>
            <p:nvPr/>
          </p:nvGrpSpPr>
          <p:grpSpPr bwMode="auto">
            <a:xfrm>
              <a:off x="1488" y="1968"/>
              <a:ext cx="432" cy="432"/>
              <a:chOff x="2016" y="1920"/>
              <a:chExt cx="1680" cy="1680"/>
            </a:xfrm>
          </p:grpSpPr>
          <p:sp>
            <p:nvSpPr>
              <p:cNvPr id="119842" name="Oval 34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5490"/>
                      <a:invGamma/>
                    </a:scheme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9843" name="Freeform 35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19844" name="Text Box 36"/>
            <p:cNvSpPr txBox="1">
              <a:spLocks noChangeArrowheads="1"/>
            </p:cNvSpPr>
            <p:nvPr/>
          </p:nvSpPr>
          <p:spPr bwMode="gray">
            <a:xfrm>
              <a:off x="1619" y="2016"/>
              <a:ext cx="186" cy="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2</a:t>
              </a:r>
              <a:endParaRPr kumimoji="0" lang="en-US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19862" name="Group 54"/>
          <p:cNvGrpSpPr>
            <a:grpSpLocks/>
          </p:cNvGrpSpPr>
          <p:nvPr/>
        </p:nvGrpSpPr>
        <p:grpSpPr bwMode="auto">
          <a:xfrm rot="8925594">
            <a:off x="3059113" y="3843338"/>
            <a:ext cx="409575" cy="233362"/>
            <a:chOff x="3415" y="3140"/>
            <a:chExt cx="183" cy="178"/>
          </a:xfrm>
        </p:grpSpPr>
        <p:sp>
          <p:nvSpPr>
            <p:cNvPr id="119845" name="Oval 37"/>
            <p:cNvSpPr>
              <a:spLocks noChangeArrowheads="1"/>
            </p:cNvSpPr>
            <p:nvPr/>
          </p:nvSpPr>
          <p:spPr bwMode="gray">
            <a:xfrm rot="18227093">
              <a:off x="3514" y="3233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19846" name="Oval 38"/>
            <p:cNvSpPr>
              <a:spLocks noChangeArrowheads="1"/>
            </p:cNvSpPr>
            <p:nvPr/>
          </p:nvSpPr>
          <p:spPr bwMode="gray">
            <a:xfrm rot="18227093">
              <a:off x="3418" y="3137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19847" name="Group 39"/>
          <p:cNvGrpSpPr>
            <a:grpSpLocks/>
          </p:cNvGrpSpPr>
          <p:nvPr/>
        </p:nvGrpSpPr>
        <p:grpSpPr bwMode="auto">
          <a:xfrm rot="4351711">
            <a:off x="4420395" y="2717006"/>
            <a:ext cx="366712" cy="206375"/>
            <a:chOff x="2016" y="2304"/>
            <a:chExt cx="231" cy="130"/>
          </a:xfrm>
        </p:grpSpPr>
        <p:sp>
          <p:nvSpPr>
            <p:cNvPr id="119848" name="Oval 40"/>
            <p:cNvSpPr>
              <a:spLocks noChangeArrowheads="1"/>
            </p:cNvSpPr>
            <p:nvPr/>
          </p:nvSpPr>
          <p:spPr bwMode="gray">
            <a:xfrm rot="18227093">
              <a:off x="2019" y="2301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5764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19849" name="Oval 41"/>
            <p:cNvSpPr>
              <a:spLocks noChangeArrowheads="1"/>
            </p:cNvSpPr>
            <p:nvPr/>
          </p:nvSpPr>
          <p:spPr bwMode="gray">
            <a:xfrm rot="18227093">
              <a:off x="2163" y="2349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19861" name="Group 53"/>
          <p:cNvGrpSpPr>
            <a:grpSpLocks/>
          </p:cNvGrpSpPr>
          <p:nvPr/>
        </p:nvGrpSpPr>
        <p:grpSpPr bwMode="auto">
          <a:xfrm rot="1645724">
            <a:off x="5724525" y="3860800"/>
            <a:ext cx="387350" cy="280988"/>
            <a:chOff x="3606" y="2246"/>
            <a:chExt cx="244" cy="177"/>
          </a:xfrm>
        </p:grpSpPr>
        <p:sp>
          <p:nvSpPr>
            <p:cNvPr id="119853" name="Oval 45"/>
            <p:cNvSpPr>
              <a:spLocks noChangeArrowheads="1"/>
            </p:cNvSpPr>
            <p:nvPr/>
          </p:nvSpPr>
          <p:spPr bwMode="gray">
            <a:xfrm rot="18227093">
              <a:off x="3766" y="2243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75686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19854" name="Oval 46"/>
            <p:cNvSpPr>
              <a:spLocks noChangeArrowheads="1"/>
            </p:cNvSpPr>
            <p:nvPr/>
          </p:nvSpPr>
          <p:spPr bwMode="gray">
            <a:xfrm rot="18227093">
              <a:off x="3609" y="2338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75686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119856" name="Text Box 48"/>
          <p:cNvSpPr txBox="1">
            <a:spLocks noChangeArrowheads="1"/>
          </p:cNvSpPr>
          <p:nvPr/>
        </p:nvSpPr>
        <p:spPr bwMode="auto">
          <a:xfrm>
            <a:off x="468313" y="3789363"/>
            <a:ext cx="1584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АНАЛИЗ</a:t>
            </a:r>
            <a:endParaRPr kumimoji="0" lang="en-US" altLang="ru-RU" sz="18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9864" name="Text Box 56"/>
          <p:cNvSpPr txBox="1">
            <a:spLocks noChangeArrowheads="1"/>
          </p:cNvSpPr>
          <p:nvPr/>
        </p:nvSpPr>
        <p:spPr bwMode="auto">
          <a:xfrm>
            <a:off x="3348038" y="1268413"/>
            <a:ext cx="2376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ПЛАНИРОВАНИЕ</a:t>
            </a:r>
            <a:endParaRPr kumimoji="0" lang="en-US" altLang="ru-RU" sz="18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9865" name="Text Box 57"/>
          <p:cNvSpPr txBox="1">
            <a:spLocks noChangeArrowheads="1"/>
          </p:cNvSpPr>
          <p:nvPr/>
        </p:nvSpPr>
        <p:spPr bwMode="auto">
          <a:xfrm>
            <a:off x="6948488" y="3860800"/>
            <a:ext cx="2016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ОРГАНИЗАЦИЯ</a:t>
            </a:r>
            <a:endParaRPr kumimoji="0" lang="en-US" altLang="ru-RU" sz="1400" b="0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9866" name="Text Box 58"/>
          <p:cNvSpPr txBox="1">
            <a:spLocks noChangeArrowheads="1"/>
          </p:cNvSpPr>
          <p:nvPr/>
        </p:nvSpPr>
        <p:spPr bwMode="auto">
          <a:xfrm>
            <a:off x="3851275" y="6308725"/>
            <a:ext cx="15843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КОНТРОЛЬ</a:t>
            </a:r>
            <a:endParaRPr kumimoji="0" lang="en-US" altLang="ru-RU" sz="18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9868" name="Text Box 60"/>
          <p:cNvSpPr txBox="1">
            <a:spLocks noChangeArrowheads="1"/>
          </p:cNvSpPr>
          <p:nvPr/>
        </p:nvSpPr>
        <p:spPr bwMode="gray">
          <a:xfrm rot="1732726">
            <a:off x="250825" y="1557338"/>
            <a:ext cx="3079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94B32">
                    <a:alpha val="3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МОТИВАЦИЯ И СТИМУЛИРОВАНИЕ</a:t>
            </a:r>
          </a:p>
        </p:txBody>
      </p:sp>
      <p:sp>
        <p:nvSpPr>
          <p:cNvPr id="119869" name="AutoShape 61"/>
          <p:cNvSpPr>
            <a:spLocks noChangeArrowheads="1"/>
          </p:cNvSpPr>
          <p:nvPr/>
        </p:nvSpPr>
        <p:spPr bwMode="gray">
          <a:xfrm rot="1726533">
            <a:off x="250825" y="1196975"/>
            <a:ext cx="3384550" cy="1584325"/>
          </a:xfrm>
          <a:prstGeom prst="rightArrow">
            <a:avLst>
              <a:gd name="adj1" fmla="val 50000"/>
              <a:gd name="adj2" fmla="val 53407"/>
            </a:avLst>
          </a:prstGeom>
          <a:solidFill>
            <a:srgbClr val="F2C400">
              <a:alpha val="38000"/>
            </a:srgbClr>
          </a:solidFill>
          <a:ln w="1905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27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4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algn="ctr"/>
            <a:r>
              <a:rPr lang="ru-RU" altLang="ru-RU" sz="3200"/>
              <a:t>Линейная структура управления</a:t>
            </a:r>
          </a:p>
        </p:txBody>
      </p:sp>
      <p:grpSp>
        <p:nvGrpSpPr>
          <p:cNvPr id="2" name="Organization Chart 2"/>
          <p:cNvGrpSpPr>
            <a:grpSpLocks noChangeAspect="1"/>
          </p:cNvGrpSpPr>
          <p:nvPr/>
        </p:nvGrpSpPr>
        <p:grpSpPr bwMode="auto">
          <a:xfrm>
            <a:off x="665163" y="1106488"/>
            <a:ext cx="8326437" cy="4267200"/>
            <a:chOff x="419" y="697"/>
            <a:chExt cx="5247" cy="2585"/>
          </a:xfrm>
        </p:grpSpPr>
        <p:graphicFrame>
          <p:nvGraphicFramePr>
            <p:cNvPr id="8" name="Схема 7"/>
            <p:cNvGraphicFramePr/>
            <p:nvPr/>
          </p:nvGraphicFramePr>
          <p:xfrm>
            <a:off x="419" y="697"/>
            <a:ext cx="5247" cy="25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" name="WordArt 37"/>
            <p:cNvSpPr>
              <a:spLocks noChangeArrowheads="1" noChangeShapeType="1" noTextEdit="1"/>
            </p:cNvSpPr>
            <p:nvPr/>
          </p:nvSpPr>
          <p:spPr bwMode="gray">
            <a:xfrm>
              <a:off x="1338" y="1230"/>
              <a:ext cx="590" cy="118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ru-RU" sz="1600" kern="10" spc="0" smtClean="0">
                  <a:ln w="9525">
                    <a:solidFill>
                      <a:srgbClr val="FFCC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заместитель</a:t>
              </a:r>
              <a:endParaRPr lang="ru-RU" sz="1600" kern="10" spc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WordArt 38"/>
            <p:cNvSpPr>
              <a:spLocks noChangeArrowheads="1" noChangeShapeType="1" noTextEdit="1"/>
            </p:cNvSpPr>
            <p:nvPr/>
          </p:nvSpPr>
          <p:spPr bwMode="gray">
            <a:xfrm>
              <a:off x="2155" y="1230"/>
              <a:ext cx="590" cy="118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ru-RU" sz="1600" kern="10" spc="0" smtClean="0">
                  <a:ln w="9525">
                    <a:solidFill>
                      <a:srgbClr val="FFCC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заместитель</a:t>
              </a:r>
              <a:endParaRPr lang="ru-RU" sz="1600" kern="10" spc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WordArt 39"/>
            <p:cNvSpPr>
              <a:spLocks noChangeArrowheads="1" noChangeShapeType="1" noTextEdit="1"/>
            </p:cNvSpPr>
            <p:nvPr/>
          </p:nvSpPr>
          <p:spPr bwMode="gray">
            <a:xfrm>
              <a:off x="431" y="1230"/>
              <a:ext cx="635" cy="118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ru-RU" sz="1600" kern="10" spc="0" smtClean="0">
                  <a:ln w="9525">
                    <a:solidFill>
                      <a:srgbClr val="FFCC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заместитель</a:t>
              </a:r>
              <a:endParaRPr lang="ru-RU" sz="1600" kern="10" spc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WordArt 40"/>
            <p:cNvSpPr>
              <a:spLocks noChangeArrowheads="1" noChangeShapeType="1" noTextEdit="1"/>
            </p:cNvSpPr>
            <p:nvPr/>
          </p:nvSpPr>
          <p:spPr bwMode="gray">
            <a:xfrm>
              <a:off x="2926" y="1230"/>
              <a:ext cx="590" cy="118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ru-RU" sz="1600" kern="10" spc="0" smtClean="0">
                  <a:ln w="9525">
                    <a:solidFill>
                      <a:srgbClr val="FFCC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заместитель</a:t>
              </a:r>
              <a:endParaRPr lang="ru-RU" sz="1600" kern="10" spc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WordArt 41"/>
            <p:cNvSpPr>
              <a:spLocks noChangeArrowheads="1" noChangeShapeType="1" noTextEdit="1"/>
            </p:cNvSpPr>
            <p:nvPr/>
          </p:nvSpPr>
          <p:spPr bwMode="gray">
            <a:xfrm>
              <a:off x="4151" y="1230"/>
              <a:ext cx="591" cy="118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ru-RU" sz="1600" kern="10" spc="0" smtClean="0">
                  <a:ln w="9525">
                    <a:solidFill>
                      <a:srgbClr val="FFCC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заместитель</a:t>
              </a:r>
              <a:endParaRPr lang="ru-RU" sz="1600" kern="10" spc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4173" name="WordArt 93"/>
          <p:cNvSpPr>
            <a:spLocks noChangeArrowheads="1" noChangeShapeType="1" noTextEdit="1"/>
          </p:cNvSpPr>
          <p:nvPr/>
        </p:nvSpPr>
        <p:spPr bwMode="gray">
          <a:xfrm>
            <a:off x="3635375" y="1341438"/>
            <a:ext cx="936625" cy="65865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10" cap="none" spc="0" normalizeH="0" baseline="0" noProof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директор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sng" strike="noStrike" kern="10" cap="none" spc="0" normalizeH="0" baseline="0" noProof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4179" name="Text Box 99"/>
          <p:cNvSpPr txBox="1">
            <a:spLocks noChangeArrowheads="1"/>
          </p:cNvSpPr>
          <p:nvPr/>
        </p:nvSpPr>
        <p:spPr bwMode="gray">
          <a:xfrm rot="10800000">
            <a:off x="3497263" y="4365625"/>
            <a:ext cx="5646737" cy="22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94B32">
                    <a:alpha val="3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smtClean="0">
                <a:ln>
                  <a:noFill/>
                </a:ln>
                <a:solidFill>
                  <a:srgbClr val="F2C4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Во главе каждого структурного подразделения находится руководитель – единоначальник, наделенный всеми полномочиями и осуществляющий единоличное руководство подчиненными ему работниками и сосредоточивающий в своих руках все функции управления.</a:t>
            </a:r>
            <a:br>
              <a:rPr kumimoji="0" lang="ru-RU" altLang="ru-RU" sz="1600" b="1" i="0" u="none" strike="noStrike" kern="1200" cap="none" spc="0" normalizeH="0" baseline="0" noProof="0" smtClean="0">
                <a:ln>
                  <a:noFill/>
                </a:ln>
                <a:solidFill>
                  <a:srgbClr val="F2C4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ru-RU" altLang="ru-RU" sz="1600" b="1" i="0" u="none" strike="noStrike" kern="1200" cap="none" spc="0" normalizeH="0" baseline="0" noProof="0" smtClean="0">
                <a:ln>
                  <a:noFill/>
                </a:ln>
                <a:solidFill>
                  <a:srgbClr val="F2C4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Линейная организационная структура управления имеет свои преимущества и недостатки</a:t>
            </a:r>
          </a:p>
        </p:txBody>
      </p:sp>
    </p:spTree>
    <p:extLst>
      <p:ext uri="{BB962C8B-B14F-4D97-AF65-F5344CB8AC3E}">
        <p14:creationId xmlns:p14="http://schemas.microsoft.com/office/powerpoint/2010/main" val="30364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2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188913"/>
            <a:ext cx="8153400" cy="877887"/>
          </a:xfrm>
          <a:solidFill>
            <a:srgbClr val="F2C400"/>
          </a:solidFill>
        </p:spPr>
        <p:txBody>
          <a:bodyPr/>
          <a:lstStyle/>
          <a:p>
            <a:pPr algn="ctr"/>
            <a:r>
              <a:rPr lang="ru-RU" altLang="ru-RU" sz="3200">
                <a:solidFill>
                  <a:srgbClr val="F2C400"/>
                </a:solidFill>
                <a:hlinkClick r:id="rId2" action="ppaction://hlinkpres?slideindex=28&amp;slidetitle=Типы организационных структур"/>
              </a:rPr>
              <a:t>Линейная организационная структура управления</a:t>
            </a:r>
            <a:endParaRPr lang="ru-RU" altLang="ru-RU" sz="3200">
              <a:solidFill>
                <a:srgbClr val="F2C400"/>
              </a:solidFill>
            </a:endParaRPr>
          </a:p>
        </p:txBody>
      </p:sp>
      <p:graphicFrame>
        <p:nvGraphicFramePr>
          <p:cNvPr id="176159" name="Group 31"/>
          <p:cNvGraphicFramePr>
            <a:graphicFrameLocks noGrp="1"/>
          </p:cNvGraphicFramePr>
          <p:nvPr>
            <p:ph idx="1"/>
          </p:nvPr>
        </p:nvGraphicFramePr>
        <p:xfrm>
          <a:off x="611188" y="2276475"/>
          <a:ext cx="8229600" cy="3951225"/>
        </p:xfrm>
        <a:graphic>
          <a:graphicData uri="http://schemas.openxmlformats.org/drawingml/2006/table">
            <a:tbl>
              <a:tblPr/>
              <a:tblGrid>
                <a:gridCol w="4114800">
                  <a:extLst>
                    <a:ext uri="{9D8B030D-6E8A-4147-A177-3AD203B41FA5}">
                      <a16:colId xmlns="" xmlns:a16="http://schemas.microsoft.com/office/drawing/2014/main" val="4275090179"/>
                    </a:ext>
                  </a:extLst>
                </a:gridCol>
                <a:gridCol w="4114800">
                  <a:extLst>
                    <a:ext uri="{9D8B030D-6E8A-4147-A177-3AD203B41FA5}">
                      <a16:colId xmlns="" xmlns:a16="http://schemas.microsoft.com/office/drawing/2014/main" val="501012353"/>
                    </a:ext>
                  </a:extLst>
                </a:gridCol>
              </a:tblGrid>
              <a:tr h="5048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2C4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2C4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69131044"/>
                  </a:ext>
                </a:extLst>
              </a:tr>
              <a:tr h="14811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  <a:t>1. Единство и четкость распорядительства</a:t>
                      </a:r>
                      <a:b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</a:b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  <a:t>2. Согласованность действий исполнителей</a:t>
                      </a:r>
                      <a:b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</a:b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  <a:t>3. Простота управления</a:t>
                      </a:r>
                      <a:b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</a:b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  <a:t>4. Оперативность в принятии решения</a:t>
                      </a:r>
                      <a:b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</a:b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  <a:t>5. Четко выраженная ответственность</a:t>
                      </a:r>
                      <a:b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</a:b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  <a:t>6. Личная ответственность руководителя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  <a:t>1. Высокие требования к руководителю</a:t>
                      </a:r>
                      <a:b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</a:b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  <a:t>2. Отсутствие звеньев по планированию и подготовке решений</a:t>
                      </a:r>
                      <a:b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</a:b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  <a:t>3. Затруднительные связи между инстанциями</a:t>
                      </a:r>
                      <a:b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</a:b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C400"/>
                          </a:solidFill>
                          <a:effectLst/>
                          <a:latin typeface="Verdana" panose="020B0604030504040204" pitchFamily="34" charset="0"/>
                        </a:rPr>
                        <a:t>4. Концентрация власти в управляющей верхушке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971135131"/>
                  </a:ext>
                </a:extLst>
              </a:tr>
            </a:tbl>
          </a:graphicData>
        </a:graphic>
      </p:graphicFrame>
      <p:grpSp>
        <p:nvGrpSpPr>
          <p:cNvPr id="176162" name="Group 34"/>
          <p:cNvGrpSpPr>
            <a:grpSpLocks/>
          </p:cNvGrpSpPr>
          <p:nvPr/>
        </p:nvGrpSpPr>
        <p:grpSpPr bwMode="auto">
          <a:xfrm>
            <a:off x="684213" y="1341438"/>
            <a:ext cx="8064500" cy="719137"/>
            <a:chOff x="431" y="845"/>
            <a:chExt cx="5080" cy="453"/>
          </a:xfrm>
        </p:grpSpPr>
        <p:sp>
          <p:nvSpPr>
            <p:cNvPr id="176160" name="Rectangle 32"/>
            <p:cNvSpPr>
              <a:spLocks noChangeArrowheads="1"/>
            </p:cNvSpPr>
            <p:nvPr/>
          </p:nvSpPr>
          <p:spPr bwMode="gray">
            <a:xfrm>
              <a:off x="431" y="845"/>
              <a:ext cx="5080" cy="453"/>
            </a:xfrm>
            <a:prstGeom prst="rect">
              <a:avLst/>
            </a:prstGeom>
            <a:solidFill>
              <a:srgbClr val="194B32">
                <a:alpha val="38000"/>
              </a:srgbClr>
            </a:solidFill>
            <a:ln w="19050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76E23"/>
                </a:buClr>
                <a:buSzTx/>
                <a:buFont typeface="Wingdings" panose="05000000000000000000" pitchFamily="2" charset="2"/>
                <a:buNone/>
                <a:tabLst/>
                <a:defRPr/>
              </a:pPr>
              <a:r>
                <a:rPr kumimoji="0" lang="ru-RU" altLang="ru-RU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2C4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   Преимущества                                     Недостатки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4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76161" name="Line 33"/>
            <p:cNvSpPr>
              <a:spLocks noChangeShapeType="1"/>
            </p:cNvSpPr>
            <p:nvPr/>
          </p:nvSpPr>
          <p:spPr bwMode="gray">
            <a:xfrm>
              <a:off x="2971" y="845"/>
              <a:ext cx="0" cy="45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491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6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1761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1761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61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7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7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6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22350"/>
          </a:xfrm>
        </p:spPr>
        <p:txBody>
          <a:bodyPr/>
          <a:lstStyle/>
          <a:p>
            <a:pPr algn="ctr"/>
            <a:r>
              <a:rPr lang="ru-RU" altLang="ru-RU" sz="3200"/>
              <a:t>АНАЛИТИЧЕСКАЯ ДЕЯТЕЛЬНОСТЬ</a:t>
            </a:r>
            <a:br>
              <a:rPr lang="ru-RU" altLang="ru-RU" sz="3200"/>
            </a:br>
            <a:r>
              <a:rPr lang="ru-RU" altLang="ru-RU" sz="3200"/>
              <a:t>НАПРАВЛЕНА:</a:t>
            </a:r>
            <a:endParaRPr lang="en-US" altLang="ru-RU" sz="3200"/>
          </a:p>
        </p:txBody>
      </p:sp>
      <p:grpSp>
        <p:nvGrpSpPr>
          <p:cNvPr id="136258" name="Group 66"/>
          <p:cNvGrpSpPr>
            <a:grpSpLocks/>
          </p:cNvGrpSpPr>
          <p:nvPr/>
        </p:nvGrpSpPr>
        <p:grpSpPr bwMode="auto">
          <a:xfrm>
            <a:off x="3203575" y="1484313"/>
            <a:ext cx="2717800" cy="4537075"/>
            <a:chOff x="2222" y="935"/>
            <a:chExt cx="1712" cy="2858"/>
          </a:xfrm>
        </p:grpSpPr>
        <p:grpSp>
          <p:nvGrpSpPr>
            <p:cNvPr id="136242" name="Group 50"/>
            <p:cNvGrpSpPr>
              <a:grpSpLocks/>
            </p:cNvGrpSpPr>
            <p:nvPr/>
          </p:nvGrpSpPr>
          <p:grpSpPr bwMode="auto">
            <a:xfrm>
              <a:off x="2290" y="935"/>
              <a:ext cx="1644" cy="635"/>
              <a:chOff x="526" y="1207"/>
              <a:chExt cx="1609" cy="548"/>
            </a:xfrm>
          </p:grpSpPr>
          <p:sp>
            <p:nvSpPr>
              <p:cNvPr id="136200" name="AutoShape 8"/>
              <p:cNvSpPr>
                <a:spLocks noChangeArrowheads="1"/>
              </p:cNvSpPr>
              <p:nvPr/>
            </p:nvSpPr>
            <p:spPr bwMode="gray">
              <a:xfrm>
                <a:off x="526" y="1207"/>
                <a:ext cx="1609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729EB4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201" name="AutoShape 9"/>
              <p:cNvSpPr>
                <a:spLocks noChangeArrowheads="1"/>
              </p:cNvSpPr>
              <p:nvPr/>
            </p:nvSpPr>
            <p:spPr bwMode="gray">
              <a:xfrm>
                <a:off x="559" y="1222"/>
                <a:ext cx="1539" cy="5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DAFD4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ru-RU" sz="20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2A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НА ПОСТАНОВКУ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ru-RU" sz="20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2A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ЗАДАЧ</a:t>
                </a:r>
              </a:p>
            </p:txBody>
          </p:sp>
        </p:grpSp>
        <p:sp>
          <p:nvSpPr>
            <p:cNvPr id="136196" name="AutoShape 4"/>
            <p:cNvSpPr>
              <a:spLocks noChangeArrowheads="1"/>
            </p:cNvSpPr>
            <p:nvPr/>
          </p:nvSpPr>
          <p:spPr bwMode="gray">
            <a:xfrm>
              <a:off x="2245" y="1860"/>
              <a:ext cx="1684" cy="1933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36197" name="AutoShape 5"/>
            <p:cNvSpPr>
              <a:spLocks noChangeArrowheads="1"/>
            </p:cNvSpPr>
            <p:nvPr/>
          </p:nvSpPr>
          <p:spPr bwMode="gray">
            <a:xfrm>
              <a:off x="2290" y="1842"/>
              <a:ext cx="1634" cy="1807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36198" name="AutoShape 6"/>
            <p:cNvSpPr>
              <a:spLocks noChangeArrowheads="1"/>
            </p:cNvSpPr>
            <p:nvPr/>
          </p:nvSpPr>
          <p:spPr bwMode="gray">
            <a:xfrm>
              <a:off x="2222" y="1979"/>
              <a:ext cx="1611" cy="15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-СТРУКТУРИРОВАТЬ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И РАНЖИРОВАТЬ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ВЫЯВЛЕННЫЕ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ПРОБЛЕМЫ;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-ОПРЕДЕЛИТЬ ЦЕЛИ КАК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ОБРАЗ ТОГО, ЧТО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НАМЕРЕНЫ ДОСТИЧЬ;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-ПРЕДСТАВИТЬ УСЛОВИЯ,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НЕОБХОДИМЫЕ ДЛЯ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РЕАЛИЗАЦИИ ЭТИХ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ЦЕЛЕЙ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endParaRPr>
            </a:p>
          </p:txBody>
        </p:sp>
        <p:sp>
          <p:nvSpPr>
            <p:cNvPr id="136199" name="AutoShape 7"/>
            <p:cNvSpPr>
              <a:spLocks noChangeArrowheads="1"/>
            </p:cNvSpPr>
            <p:nvPr/>
          </p:nvSpPr>
          <p:spPr bwMode="gray">
            <a:xfrm>
              <a:off x="2285" y="1879"/>
              <a:ext cx="1611" cy="45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36202" name="Group 10"/>
            <p:cNvGrpSpPr>
              <a:grpSpLocks/>
            </p:cNvGrpSpPr>
            <p:nvPr/>
          </p:nvGrpSpPr>
          <p:grpSpPr bwMode="auto">
            <a:xfrm>
              <a:off x="2880" y="1570"/>
              <a:ext cx="500" cy="415"/>
              <a:chOff x="1289" y="582"/>
              <a:chExt cx="668" cy="668"/>
            </a:xfrm>
          </p:grpSpPr>
          <p:sp>
            <p:nvSpPr>
              <p:cNvPr id="136203" name="Oval 11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204" name="Oval 1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205" name="Oval 1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206" name="Oval 14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207" name="Oval 15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36257" name="Group 65"/>
          <p:cNvGrpSpPr>
            <a:grpSpLocks/>
          </p:cNvGrpSpPr>
          <p:nvPr/>
        </p:nvGrpSpPr>
        <p:grpSpPr bwMode="auto">
          <a:xfrm>
            <a:off x="250825" y="1484313"/>
            <a:ext cx="2736850" cy="4537075"/>
            <a:chOff x="385" y="935"/>
            <a:chExt cx="1724" cy="2858"/>
          </a:xfrm>
        </p:grpSpPr>
        <p:sp>
          <p:nvSpPr>
            <p:cNvPr id="136225" name="AutoShape 33"/>
            <p:cNvSpPr>
              <a:spLocks noChangeArrowheads="1"/>
            </p:cNvSpPr>
            <p:nvPr/>
          </p:nvSpPr>
          <p:spPr bwMode="gray">
            <a:xfrm>
              <a:off x="385" y="1871"/>
              <a:ext cx="1720" cy="1922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36226" name="AutoShape 34"/>
            <p:cNvSpPr>
              <a:spLocks noChangeArrowheads="1"/>
            </p:cNvSpPr>
            <p:nvPr/>
          </p:nvSpPr>
          <p:spPr bwMode="gray">
            <a:xfrm>
              <a:off x="412" y="1876"/>
              <a:ext cx="1668" cy="1872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36227" name="AutoShape 35"/>
            <p:cNvSpPr>
              <a:spLocks noChangeArrowheads="1"/>
            </p:cNvSpPr>
            <p:nvPr/>
          </p:nvSpPr>
          <p:spPr bwMode="gray">
            <a:xfrm>
              <a:off x="425" y="3198"/>
              <a:ext cx="1646" cy="45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E9E065">
                    <a:gamma/>
                    <a:tint val="57647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36228" name="AutoShape 36"/>
            <p:cNvSpPr>
              <a:spLocks noChangeArrowheads="1"/>
            </p:cNvSpPr>
            <p:nvPr/>
          </p:nvSpPr>
          <p:spPr bwMode="gray">
            <a:xfrm>
              <a:off x="425" y="1890"/>
              <a:ext cx="1646" cy="45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>
                    <a:gamma/>
                    <a:tint val="33333"/>
                    <a:invGamma/>
                  </a:srgbClr>
                </a:gs>
                <a:gs pos="100000">
                  <a:srgbClr val="E9E06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36229" name="Group 37"/>
            <p:cNvGrpSpPr>
              <a:grpSpLocks/>
            </p:cNvGrpSpPr>
            <p:nvPr/>
          </p:nvGrpSpPr>
          <p:grpSpPr bwMode="auto">
            <a:xfrm>
              <a:off x="1020" y="1570"/>
              <a:ext cx="511" cy="412"/>
              <a:chOff x="1289" y="582"/>
              <a:chExt cx="668" cy="668"/>
            </a:xfrm>
          </p:grpSpPr>
          <p:sp>
            <p:nvSpPr>
              <p:cNvPr id="136230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231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232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233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234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36236" name="Text Box 44"/>
            <p:cNvSpPr txBox="1">
              <a:spLocks noChangeArrowheads="1"/>
            </p:cNvSpPr>
            <p:nvPr/>
          </p:nvSpPr>
          <p:spPr bwMode="gray">
            <a:xfrm>
              <a:off x="476" y="2024"/>
              <a:ext cx="1588" cy="1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УСТАНОВИТЬ РАСХОЖДЕНИЕ МЕЖДУ ТРЕБУЕМЫМ И ДОСТИГНУТЫМ;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СФОРМУЛИРОВАТЬ ПРОБЛЕМЫ;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ВЫЯВИТЬ ПРИЧИНЫ ИХ ВОЗНИКНОВЕНИЯ</a:t>
              </a:r>
              <a:endParaRPr kumimoji="0" lang="en-US" alt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36243" name="Group 51"/>
            <p:cNvGrpSpPr>
              <a:grpSpLocks/>
            </p:cNvGrpSpPr>
            <p:nvPr/>
          </p:nvGrpSpPr>
          <p:grpSpPr bwMode="auto">
            <a:xfrm>
              <a:off x="431" y="935"/>
              <a:ext cx="1678" cy="646"/>
              <a:chOff x="526" y="1207"/>
              <a:chExt cx="1609" cy="548"/>
            </a:xfrm>
          </p:grpSpPr>
          <p:sp>
            <p:nvSpPr>
              <p:cNvPr id="136244" name="AutoShape 52"/>
              <p:cNvSpPr>
                <a:spLocks noChangeArrowheads="1"/>
              </p:cNvSpPr>
              <p:nvPr/>
            </p:nvSpPr>
            <p:spPr bwMode="gray">
              <a:xfrm>
                <a:off x="526" y="1207"/>
                <a:ext cx="1609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729EB4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245" name="AutoShape 53"/>
              <p:cNvSpPr>
                <a:spLocks noChangeArrowheads="1"/>
              </p:cNvSpPr>
              <p:nvPr/>
            </p:nvSpPr>
            <p:spPr bwMode="gray">
              <a:xfrm>
                <a:off x="559" y="1222"/>
                <a:ext cx="1539" cy="5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DAFD4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ru-RU" sz="20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2A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НА ВЫЯВЛЕНИЕ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ru-RU" sz="20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2A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ПРОБЛЕМ</a:t>
                </a:r>
              </a:p>
            </p:txBody>
          </p:sp>
        </p:grpSp>
      </p:grpSp>
      <p:grpSp>
        <p:nvGrpSpPr>
          <p:cNvPr id="136259" name="Group 67"/>
          <p:cNvGrpSpPr>
            <a:grpSpLocks/>
          </p:cNvGrpSpPr>
          <p:nvPr/>
        </p:nvGrpSpPr>
        <p:grpSpPr bwMode="auto">
          <a:xfrm>
            <a:off x="6227763" y="1484313"/>
            <a:ext cx="2736850" cy="4537075"/>
            <a:chOff x="4055" y="935"/>
            <a:chExt cx="1547" cy="2858"/>
          </a:xfrm>
        </p:grpSpPr>
        <p:sp>
          <p:nvSpPr>
            <p:cNvPr id="136211" name="AutoShape 19"/>
            <p:cNvSpPr>
              <a:spLocks noChangeArrowheads="1"/>
            </p:cNvSpPr>
            <p:nvPr/>
          </p:nvSpPr>
          <p:spPr bwMode="gray">
            <a:xfrm>
              <a:off x="4055" y="1857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36212" name="AutoShape 20"/>
            <p:cNvSpPr>
              <a:spLocks noChangeArrowheads="1"/>
            </p:cNvSpPr>
            <p:nvPr/>
          </p:nvSpPr>
          <p:spPr bwMode="gray">
            <a:xfrm>
              <a:off x="4076" y="1862"/>
              <a:ext cx="1526" cy="1931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36213" name="AutoShape 21"/>
            <p:cNvSpPr>
              <a:spLocks noChangeArrowheads="1"/>
            </p:cNvSpPr>
            <p:nvPr/>
          </p:nvSpPr>
          <p:spPr bwMode="gray">
            <a:xfrm>
              <a:off x="4087" y="3162"/>
              <a:ext cx="1304" cy="58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73E77E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36214" name="AutoShape 22"/>
            <p:cNvSpPr>
              <a:spLocks noChangeArrowheads="1"/>
            </p:cNvSpPr>
            <p:nvPr/>
          </p:nvSpPr>
          <p:spPr bwMode="gray">
            <a:xfrm>
              <a:off x="4087" y="1876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>
                    <a:gamma/>
                    <a:tint val="33333"/>
                    <a:invGamma/>
                  </a:srgbClr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36253" name="Group 61"/>
            <p:cNvGrpSpPr>
              <a:grpSpLocks/>
            </p:cNvGrpSpPr>
            <p:nvPr/>
          </p:nvGrpSpPr>
          <p:grpSpPr bwMode="auto">
            <a:xfrm>
              <a:off x="4649" y="1570"/>
              <a:ext cx="499" cy="363"/>
              <a:chOff x="4524" y="1663"/>
              <a:chExt cx="405" cy="405"/>
            </a:xfrm>
          </p:grpSpPr>
          <p:sp>
            <p:nvSpPr>
              <p:cNvPr id="136215" name="Oval 23"/>
              <p:cNvSpPr>
                <a:spLocks noChangeArrowheads="1"/>
              </p:cNvSpPr>
              <p:nvPr/>
            </p:nvSpPr>
            <p:spPr bwMode="gray">
              <a:xfrm>
                <a:off x="4524" y="1663"/>
                <a:ext cx="405" cy="405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216" name="Oval 24"/>
              <p:cNvSpPr>
                <a:spLocks noChangeArrowheads="1"/>
              </p:cNvSpPr>
              <p:nvPr/>
            </p:nvSpPr>
            <p:spPr bwMode="gray">
              <a:xfrm>
                <a:off x="4528" y="1666"/>
                <a:ext cx="392" cy="39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217" name="Oval 25"/>
              <p:cNvSpPr>
                <a:spLocks noChangeArrowheads="1"/>
              </p:cNvSpPr>
              <p:nvPr/>
            </p:nvSpPr>
            <p:spPr bwMode="gray">
              <a:xfrm>
                <a:off x="4533" y="1668"/>
                <a:ext cx="383" cy="38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218" name="Oval 26"/>
              <p:cNvSpPr>
                <a:spLocks noChangeArrowheads="1"/>
              </p:cNvSpPr>
              <p:nvPr/>
            </p:nvSpPr>
            <p:spPr bwMode="gray">
              <a:xfrm>
                <a:off x="4537" y="1672"/>
                <a:ext cx="364" cy="35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219" name="Oval 27"/>
              <p:cNvSpPr>
                <a:spLocks noChangeArrowheads="1"/>
              </p:cNvSpPr>
              <p:nvPr/>
            </p:nvSpPr>
            <p:spPr bwMode="gray">
              <a:xfrm>
                <a:off x="4559" y="1682"/>
                <a:ext cx="323" cy="29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0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220" name="Text Box 28"/>
              <p:cNvSpPr txBox="1">
                <a:spLocks noChangeArrowheads="1"/>
              </p:cNvSpPr>
              <p:nvPr/>
            </p:nvSpPr>
            <p:spPr bwMode="gray">
              <a:xfrm>
                <a:off x="4679" y="1767"/>
                <a:ext cx="85" cy="2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2A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36222" name="AutoShape 30"/>
            <p:cNvSpPr>
              <a:spLocks noChangeArrowheads="1"/>
            </p:cNvSpPr>
            <p:nvPr/>
          </p:nvSpPr>
          <p:spPr bwMode="gray">
            <a:xfrm>
              <a:off x="4057" y="935"/>
              <a:ext cx="1545" cy="635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36223" name="AutoShape 31"/>
            <p:cNvSpPr>
              <a:spLocks noChangeArrowheads="1"/>
            </p:cNvSpPr>
            <p:nvPr/>
          </p:nvSpPr>
          <p:spPr bwMode="gray">
            <a:xfrm>
              <a:off x="4085" y="992"/>
              <a:ext cx="1517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2A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НА РЕШЕНИЕ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2A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ЗАДАЧ</a:t>
              </a:r>
            </a:p>
          </p:txBody>
        </p:sp>
        <p:sp>
          <p:nvSpPr>
            <p:cNvPr id="136256" name="Text Box 64"/>
            <p:cNvSpPr txBox="1">
              <a:spLocks noChangeArrowheads="1"/>
            </p:cNvSpPr>
            <p:nvPr/>
          </p:nvSpPr>
          <p:spPr bwMode="gray">
            <a:xfrm>
              <a:off x="4105" y="1933"/>
              <a:ext cx="1452" cy="18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-</a:t>
              </a:r>
              <a:r>
                <a:rPr kumimoji="0" lang="ru-RU" altLang="ru-RU" sz="13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ОСУЩЕСТВИТЬ ОТБОР ОСНОВНЫХ ДЕЙСТВИЙ, КОТОРЫЕ ОБЕСПЕЧАТ ДОСТИЖЕНИЕ ЦЕЛЕЙ;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3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-ОПРЕДЕЛИТЬ РЕСУРСЫ, НЕОБХОДИМЫЕ ДЛЯ РЕАЛИЗАЦИИ ДЕЙСТВИЙ;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3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+mn-ea"/>
                  <a:cs typeface="+mn-cs"/>
                </a:rPr>
                <a:t>-УСТАНОВИТЬ КРИТЕРИИ И ПАРАМЕТРЫ, ПО КОТОРЫМ БУДЕМ ОЦЕНИВАТЬ ДОСТИЖЕНИЕ ЦЕЛИ</a:t>
              </a:r>
              <a:endParaRPr kumimoji="0" lang="en-US" altLang="ru-RU" sz="1300" b="1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668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4283968" y="5764611"/>
            <a:ext cx="4330824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400" i="1" dirty="0" smtClean="0">
                <a:solidFill>
                  <a:srgbClr val="0D4B66"/>
                </a:solidFill>
                <a:latin typeface="Myriad Pro Cond" panose="020B0506030403020204" pitchFamily="34" charset="0"/>
              </a:rPr>
              <a:t>Кондратьева Ольга Геннадьевна</a:t>
            </a:r>
            <a:endParaRPr lang="ru-RU" sz="2400" i="1" dirty="0">
              <a:solidFill>
                <a:srgbClr val="0D4B66"/>
              </a:solidFill>
              <a:latin typeface="Myriad Pro Cond" panose="020B0506030403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547664" y="2996952"/>
            <a:ext cx="6048672" cy="28803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cap="all" dirty="0" smtClean="0">
                <a:solidFill>
                  <a:schemeClr val="accent5">
                    <a:lumMod val="50000"/>
                  </a:schemeClr>
                </a:solidFill>
              </a:rPr>
              <a:t>Целеполагание в проектной деятельности</a:t>
            </a:r>
            <a:endParaRPr lang="ru-RU" sz="3600" b="1" cap="all" dirty="0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7596336" y="4627374"/>
            <a:ext cx="1547664" cy="0"/>
          </a:xfrm>
          <a:prstGeom prst="line">
            <a:avLst/>
          </a:prstGeom>
          <a:ln w="76200">
            <a:solidFill>
              <a:srgbClr val="93D0D5"/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0" y="4627374"/>
            <a:ext cx="1547664" cy="0"/>
          </a:xfrm>
          <a:prstGeom prst="line">
            <a:avLst/>
          </a:prstGeom>
          <a:ln w="76200">
            <a:solidFill>
              <a:srgbClr val="F39642"/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21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70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3200"/>
              <a:t> ДЕЛЕГИРОВАНИЕ ПОЛНОМОЧИЙ</a:t>
            </a:r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04925"/>
            <a:ext cx="8229600" cy="53641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400" b="0">
                <a:solidFill>
                  <a:schemeClr val="tx2"/>
                </a:solidFill>
              </a:rPr>
              <a:t>Главное правило делегирования</a:t>
            </a:r>
            <a:r>
              <a:rPr lang="ru-RU" altLang="ru-RU" sz="2400" b="0">
                <a:solidFill>
                  <a:srgbClr val="F2C400"/>
                </a:solidFill>
              </a:rPr>
              <a:t>: давая подчиненному то или иное задание, на наделить его, во-первых, полномочиями, необходимыми для выполнения данного задания, а во-вторых, ответственностью за ее результаты и последствия.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2400"/>
          </a:p>
          <a:p>
            <a:pPr>
              <a:lnSpc>
                <a:spcPct val="80000"/>
              </a:lnSpc>
            </a:pPr>
            <a:r>
              <a:rPr lang="ru-RU" altLang="ru-RU" sz="2400">
                <a:solidFill>
                  <a:schemeClr val="tx2"/>
                </a:solidFill>
              </a:rPr>
              <a:t>Ответственность</a:t>
            </a:r>
            <a:r>
              <a:rPr lang="ru-RU" altLang="ru-RU" sz="2400">
                <a:solidFill>
                  <a:srgbClr val="F2C400"/>
                </a:solidFill>
              </a:rPr>
              <a:t> (</a:t>
            </a:r>
            <a:r>
              <a:rPr lang="en-US" altLang="ru-RU" sz="2400">
                <a:solidFill>
                  <a:srgbClr val="F2C400"/>
                </a:solidFill>
              </a:rPr>
              <a:t>responsibility</a:t>
            </a:r>
            <a:r>
              <a:rPr lang="ru-RU" altLang="ru-RU" sz="2400">
                <a:solidFill>
                  <a:srgbClr val="F2C400"/>
                </a:solidFill>
              </a:rPr>
              <a:t>) – </a:t>
            </a:r>
            <a:r>
              <a:rPr lang="ru-RU" altLang="ru-RU" sz="2400" b="0">
                <a:solidFill>
                  <a:srgbClr val="F2C400"/>
                </a:solidFill>
              </a:rPr>
              <a:t>это обязательство выполнять поставленные задачи и нести ответственность за их решение.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2400" b="0">
              <a:solidFill>
                <a:srgbClr val="F2C400"/>
              </a:solidFill>
            </a:endParaRPr>
          </a:p>
          <a:p>
            <a:pPr>
              <a:lnSpc>
                <a:spcPct val="80000"/>
              </a:lnSpc>
            </a:pPr>
            <a:r>
              <a:rPr lang="ru-RU" altLang="ru-RU" sz="2400">
                <a:solidFill>
                  <a:schemeClr val="tx2"/>
                </a:solidFill>
              </a:rPr>
              <a:t>Полномочия </a:t>
            </a:r>
            <a:r>
              <a:rPr lang="ru-RU" altLang="ru-RU" sz="2400">
                <a:solidFill>
                  <a:srgbClr val="F2C400"/>
                </a:solidFill>
              </a:rPr>
              <a:t>(</a:t>
            </a:r>
            <a:r>
              <a:rPr lang="en-US" altLang="ru-RU" sz="2400">
                <a:solidFill>
                  <a:srgbClr val="F2C400"/>
                </a:solidFill>
              </a:rPr>
              <a:t>limited power</a:t>
            </a:r>
            <a:r>
              <a:rPr lang="ru-RU" altLang="ru-RU" sz="2400">
                <a:solidFill>
                  <a:srgbClr val="F2C400"/>
                </a:solidFill>
              </a:rPr>
              <a:t>) – </a:t>
            </a:r>
            <a:r>
              <a:rPr lang="ru-RU" altLang="ru-RU" sz="2400" b="0">
                <a:solidFill>
                  <a:srgbClr val="F2C400"/>
                </a:solidFill>
              </a:rPr>
              <a:t>представляют собой ограниченное право использовать ресурсы организации и направлять усилия подчиненных на выполнение задач учреждения.</a:t>
            </a:r>
          </a:p>
        </p:txBody>
      </p:sp>
    </p:spTree>
    <p:extLst>
      <p:ext uri="{BB962C8B-B14F-4D97-AF65-F5344CB8AC3E}">
        <p14:creationId xmlns:p14="http://schemas.microsoft.com/office/powerpoint/2010/main" val="23410752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AutoShape 2"/>
          <p:cNvSpPr>
            <a:spLocks noChangeArrowheads="1"/>
          </p:cNvSpPr>
          <p:nvPr/>
        </p:nvSpPr>
        <p:spPr bwMode="ltGray">
          <a:xfrm>
            <a:off x="381000" y="620713"/>
            <a:ext cx="8512175" cy="6237287"/>
          </a:xfrm>
          <a:prstGeom prst="rightArrow">
            <a:avLst>
              <a:gd name="adj1" fmla="val 78824"/>
              <a:gd name="adj2" fmla="val 33126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7507" name="AutoShape 3"/>
          <p:cNvSpPr>
            <a:spLocks noChangeArrowheads="1"/>
          </p:cNvSpPr>
          <p:nvPr/>
        </p:nvSpPr>
        <p:spPr bwMode="blackWhite">
          <a:xfrm>
            <a:off x="468313" y="1379538"/>
            <a:ext cx="6480175" cy="681037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Первая группа — новаторы. Обычно это 2,5% коллектива. Они поглощены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новшествами, и для них характерен  дух авантюризма. Они всегда открыты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новому, извлекая его из любых контактов.</a:t>
            </a:r>
            <a:endParaRPr kumimoji="0" lang="en-US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7508" name="AutoShape 4"/>
          <p:cNvSpPr>
            <a:spLocks noChangeArrowheads="1"/>
          </p:cNvSpPr>
          <p:nvPr/>
        </p:nvSpPr>
        <p:spPr bwMode="blackWhite">
          <a:xfrm>
            <a:off x="468313" y="3213100"/>
            <a:ext cx="6480175" cy="9271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699D5F">
                  <a:gamma/>
                  <a:tint val="69804"/>
                  <a:invGamma/>
                </a:srgb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en-US" altLang="ru-RU" sz="12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7509" name="AutoShape 5"/>
          <p:cNvSpPr>
            <a:spLocks noChangeArrowheads="1"/>
          </p:cNvSpPr>
          <p:nvPr/>
        </p:nvSpPr>
        <p:spPr bwMode="blackWhite">
          <a:xfrm>
            <a:off x="468313" y="5172075"/>
            <a:ext cx="6480175" cy="1065213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EA2D00"/>
              </a:gs>
              <a:gs pos="100000">
                <a:srgbClr val="EA2D00">
                  <a:gamma/>
                  <a:tint val="69804"/>
                  <a:invGamma/>
                </a:srgb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en-US" altLang="ru-RU" sz="12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7510" name="AutoShape 6"/>
          <p:cNvSpPr>
            <a:spLocks noChangeArrowheads="1"/>
          </p:cNvSpPr>
          <p:nvPr/>
        </p:nvSpPr>
        <p:spPr bwMode="blackWhite">
          <a:xfrm>
            <a:off x="468313" y="2133600"/>
            <a:ext cx="6480175" cy="1014413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bg2">
                  <a:gamma/>
                  <a:shade val="32157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en-US" altLang="ru-RU" sz="12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7511" name="AutoShape 7"/>
          <p:cNvSpPr>
            <a:spLocks noChangeArrowheads="1"/>
          </p:cNvSpPr>
          <p:nvPr/>
        </p:nvSpPr>
        <p:spPr bwMode="blackWhite">
          <a:xfrm>
            <a:off x="468313" y="4149725"/>
            <a:ext cx="6492875" cy="973138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en-US" altLang="ru-RU" sz="1200" b="1" i="0" u="sng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7512" name="Text Box 8"/>
          <p:cNvSpPr txBox="1">
            <a:spLocks noChangeArrowheads="1"/>
          </p:cNvSpPr>
          <p:nvPr/>
        </p:nvSpPr>
        <p:spPr bwMode="gray">
          <a:xfrm>
            <a:off x="539750" y="2133600"/>
            <a:ext cx="6408738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94B32">
                    <a:alpha val="3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Вторая группа — ранние реализаторы. Это — 13,5%.   Обычно на «ранних» смотрят как на информаторов и со­ветников, потому что они не рискуют, а только рассчитывают и поэтому ценятся как разумные реализаторы.</a:t>
            </a:r>
          </a:p>
        </p:txBody>
      </p:sp>
      <p:sp>
        <p:nvSpPr>
          <p:cNvPr id="277513" name="Rectangle 9"/>
          <p:cNvSpPr>
            <a:spLocks noGrp="1" noChangeArrowheads="1"/>
          </p:cNvSpPr>
          <p:nvPr>
            <p:ph type="title"/>
          </p:nvPr>
        </p:nvSpPr>
        <p:spPr>
          <a:xfrm>
            <a:off x="179388" y="273050"/>
            <a:ext cx="8640762" cy="779463"/>
          </a:xfrm>
        </p:spPr>
        <p:txBody>
          <a:bodyPr/>
          <a:lstStyle/>
          <a:p>
            <a:pPr algn="ctr"/>
            <a:r>
              <a:rPr lang="ru-RU" altLang="ru-RU" sz="2800"/>
              <a:t> </a:t>
            </a:r>
            <a:r>
              <a:rPr lang="ru-RU" altLang="ru-RU"/>
              <a:t>Классификация К. Роджерса по восприятию новаций учителями </a:t>
            </a:r>
            <a:endParaRPr lang="en-US" altLang="ru-RU"/>
          </a:p>
        </p:txBody>
      </p:sp>
      <p:sp>
        <p:nvSpPr>
          <p:cNvPr id="277514" name="Text Box 10"/>
          <p:cNvSpPr txBox="1">
            <a:spLocks noChangeArrowheads="1"/>
          </p:cNvSpPr>
          <p:nvPr/>
        </p:nvSpPr>
        <p:spPr bwMode="gray">
          <a:xfrm>
            <a:off x="468313" y="3141663"/>
            <a:ext cx="6480175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94B32">
                    <a:alpha val="3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Третья группа — предварительное большинство. Это 34%. Они осваивают новшества непосредственно после «ранних реализаторов», но до «средних»,  Отличаются свободой действий. Редко выступают в роли лидеров. Им требуется гораздо больше времени для принятия решения, они не хотят ни выступать вперед, ни плестись в хвосте у других.</a:t>
            </a:r>
          </a:p>
        </p:txBody>
      </p:sp>
      <p:sp>
        <p:nvSpPr>
          <p:cNvPr id="277515" name="Text Box 11"/>
          <p:cNvSpPr txBox="1">
            <a:spLocks noChangeArrowheads="1"/>
          </p:cNvSpPr>
          <p:nvPr/>
        </p:nvSpPr>
        <p:spPr bwMode="gray">
          <a:xfrm>
            <a:off x="468313" y="4221163"/>
            <a:ext cx="65516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94B32">
                    <a:alpha val="3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Четвертая группа — позднее большинство. Обычно — 34%. Общая характеристика — скепсис. Они осваивают новшества, как «сред­ние» субъекты, в результате оценки собственных потребностей, а также под давлением социальной среды, но только тогда, когда коллектив начи­нает ясно высказываться в их пользу.</a:t>
            </a:r>
          </a:p>
        </p:txBody>
      </p:sp>
      <p:sp>
        <p:nvSpPr>
          <p:cNvPr id="277516" name="Text Box 12"/>
          <p:cNvSpPr txBox="1">
            <a:spLocks noChangeArrowheads="1"/>
          </p:cNvSpPr>
          <p:nvPr/>
        </p:nvSpPr>
        <p:spPr bwMode="gray">
          <a:xfrm>
            <a:off x="539750" y="5157788"/>
            <a:ext cx="6408738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94B32">
                    <a:alpha val="3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Пятая группа — колеблющиеся. Обычно — 16%. Они последними осваивают новшества, поскольку ориентируются на традиционные ценности. Зачастую они социально изолированы. Решения принимают с учетом опыта предыдущих поколений, контактируя в первую очередь с себе подобными. Являются тормозом для распространения новшеств.</a:t>
            </a:r>
          </a:p>
        </p:txBody>
      </p:sp>
    </p:spTree>
    <p:extLst>
      <p:ext uri="{BB962C8B-B14F-4D97-AF65-F5344CB8AC3E}">
        <p14:creationId xmlns:p14="http://schemas.microsoft.com/office/powerpoint/2010/main" val="321583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60350"/>
            <a:ext cx="8229600" cy="65976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000" dirty="0">
                <a:solidFill>
                  <a:schemeClr val="bg1"/>
                </a:solidFill>
              </a:rPr>
              <a:t>По этим причинам руководители  не хотят делегировать полномочия: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2000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ru-RU" altLang="ru-RU" sz="2000" b="0" dirty="0">
                <a:solidFill>
                  <a:schemeClr val="bg1"/>
                </a:solidFill>
              </a:rPr>
              <a:t>убежденность, что «…я это сделаю лучше»;</a:t>
            </a:r>
          </a:p>
          <a:p>
            <a:pPr>
              <a:lnSpc>
                <a:spcPct val="80000"/>
              </a:lnSpc>
            </a:pPr>
            <a:r>
              <a:rPr lang="ru-RU" altLang="ru-RU" sz="2000" b="0" dirty="0">
                <a:solidFill>
                  <a:schemeClr val="bg1"/>
                </a:solidFill>
              </a:rPr>
              <a:t>отсутствие доверия к подчиненным;</a:t>
            </a:r>
          </a:p>
          <a:p>
            <a:pPr>
              <a:lnSpc>
                <a:spcPct val="80000"/>
              </a:lnSpc>
            </a:pPr>
            <a:r>
              <a:rPr lang="ru-RU" altLang="ru-RU" sz="2000" b="0" dirty="0">
                <a:solidFill>
                  <a:schemeClr val="bg1"/>
                </a:solidFill>
              </a:rPr>
              <a:t>нежелание рисковать (чтобы за проблемы, рожденные делегированием, не пришлось самому же отвечать);</a:t>
            </a:r>
          </a:p>
          <a:p>
            <a:pPr>
              <a:lnSpc>
                <a:spcPct val="80000"/>
              </a:lnSpc>
            </a:pPr>
            <a:r>
              <a:rPr lang="ru-RU" altLang="ru-RU" sz="2000" b="0" dirty="0">
                <a:solidFill>
                  <a:schemeClr val="bg1"/>
                </a:solidFill>
              </a:rPr>
              <a:t>отсутствие механизмов контроля предупреждения руководителя о возможной опасности.</a:t>
            </a:r>
          </a:p>
          <a:p>
            <a:pPr>
              <a:lnSpc>
                <a:spcPct val="80000"/>
              </a:lnSpc>
            </a:pPr>
            <a:endParaRPr lang="ru-RU" altLang="ru-RU" sz="2000" b="0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000" dirty="0">
                <a:solidFill>
                  <a:schemeClr val="bg1"/>
                </a:solidFill>
              </a:rPr>
              <a:t>По этим причинам </a:t>
            </a:r>
            <a:r>
              <a:rPr lang="ru-RU" altLang="ru-RU" sz="2000" dirty="0" smtClean="0">
                <a:solidFill>
                  <a:schemeClr val="bg1"/>
                </a:solidFill>
              </a:rPr>
              <a:t>педагоги </a:t>
            </a:r>
            <a:r>
              <a:rPr lang="ru-RU" altLang="ru-RU" sz="2000" dirty="0">
                <a:solidFill>
                  <a:schemeClr val="bg1"/>
                </a:solidFill>
              </a:rPr>
              <a:t>не хотят брать на себя полномочия:</a:t>
            </a:r>
          </a:p>
          <a:p>
            <a:pPr>
              <a:lnSpc>
                <a:spcPct val="80000"/>
              </a:lnSpc>
            </a:pPr>
            <a:r>
              <a:rPr lang="ru-RU" altLang="ru-RU" sz="2000" b="0" dirty="0" smtClean="0">
                <a:solidFill>
                  <a:schemeClr val="bg1"/>
                </a:solidFill>
              </a:rPr>
              <a:t>работнику </a:t>
            </a:r>
            <a:r>
              <a:rPr lang="ru-RU" altLang="ru-RU" sz="2000" b="0" dirty="0">
                <a:solidFill>
                  <a:schemeClr val="bg1"/>
                </a:solidFill>
              </a:rPr>
              <a:t>проще спросить директора, что делать, чем самому решать проблемы;</a:t>
            </a:r>
          </a:p>
          <a:p>
            <a:pPr>
              <a:lnSpc>
                <a:spcPct val="80000"/>
              </a:lnSpc>
            </a:pPr>
            <a:r>
              <a:rPr lang="ru-RU" altLang="ru-RU" sz="2000" b="0" dirty="0" smtClean="0">
                <a:solidFill>
                  <a:schemeClr val="bg1"/>
                </a:solidFill>
              </a:rPr>
              <a:t>работник </a:t>
            </a:r>
            <a:r>
              <a:rPr lang="ru-RU" altLang="ru-RU" sz="2000" b="0" dirty="0">
                <a:solidFill>
                  <a:schemeClr val="bg1"/>
                </a:solidFill>
              </a:rPr>
              <a:t>боится критики за возможные просчеты и ошибки;</a:t>
            </a:r>
          </a:p>
          <a:p>
            <a:pPr>
              <a:lnSpc>
                <a:spcPct val="80000"/>
              </a:lnSpc>
            </a:pPr>
            <a:r>
              <a:rPr lang="ru-RU" altLang="ru-RU" sz="2000" b="0" dirty="0" smtClean="0">
                <a:solidFill>
                  <a:schemeClr val="bg1"/>
                </a:solidFill>
              </a:rPr>
              <a:t>работник </a:t>
            </a:r>
            <a:r>
              <a:rPr lang="ru-RU" altLang="ru-RU" sz="2000" b="0" dirty="0">
                <a:solidFill>
                  <a:schemeClr val="bg1"/>
                </a:solidFill>
              </a:rPr>
              <a:t>не владеет ресурсами и информацией, необходимой для выполнения задачи;</a:t>
            </a:r>
          </a:p>
          <a:p>
            <a:pPr>
              <a:lnSpc>
                <a:spcPct val="80000"/>
              </a:lnSpc>
            </a:pPr>
            <a:r>
              <a:rPr lang="ru-RU" altLang="ru-RU" sz="2000" b="0" dirty="0" smtClean="0">
                <a:solidFill>
                  <a:schemeClr val="bg1"/>
                </a:solidFill>
              </a:rPr>
              <a:t>работник </a:t>
            </a:r>
            <a:r>
              <a:rPr lang="ru-RU" altLang="ru-RU" sz="2000" b="0" dirty="0">
                <a:solidFill>
                  <a:schemeClr val="bg1"/>
                </a:solidFill>
              </a:rPr>
              <a:t>перегружен;</a:t>
            </a:r>
          </a:p>
          <a:p>
            <a:pPr>
              <a:lnSpc>
                <a:spcPct val="80000"/>
              </a:lnSpc>
            </a:pPr>
            <a:r>
              <a:rPr lang="ru-RU" altLang="ru-RU" sz="2000" b="0" dirty="0" smtClean="0">
                <a:solidFill>
                  <a:schemeClr val="bg1"/>
                </a:solidFill>
              </a:rPr>
              <a:t>работник </a:t>
            </a:r>
            <a:r>
              <a:rPr lang="ru-RU" altLang="ru-RU" sz="2000" b="0" dirty="0">
                <a:solidFill>
                  <a:schemeClr val="bg1"/>
                </a:solidFill>
              </a:rPr>
              <a:t>не уверен в себе;</a:t>
            </a:r>
          </a:p>
          <a:p>
            <a:pPr>
              <a:lnSpc>
                <a:spcPct val="80000"/>
              </a:lnSpc>
            </a:pPr>
            <a:r>
              <a:rPr lang="ru-RU" altLang="ru-RU" sz="2000" b="0" dirty="0" smtClean="0">
                <a:solidFill>
                  <a:schemeClr val="bg1"/>
                </a:solidFill>
              </a:rPr>
              <a:t>работник </a:t>
            </a:r>
            <a:r>
              <a:rPr lang="ru-RU" altLang="ru-RU" sz="2000" b="0" dirty="0">
                <a:solidFill>
                  <a:schemeClr val="bg1"/>
                </a:solidFill>
              </a:rPr>
              <a:t>не получает дополнительных стимулов за дополнительную ответственность;</a:t>
            </a:r>
          </a:p>
        </p:txBody>
      </p:sp>
    </p:spTree>
    <p:extLst>
      <p:ext uri="{BB962C8B-B14F-4D97-AF65-F5344CB8AC3E}">
        <p14:creationId xmlns:p14="http://schemas.microsoft.com/office/powerpoint/2010/main" val="4603313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57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3200" dirty="0"/>
              <a:t>Проектная структура управления</a:t>
            </a:r>
          </a:p>
        </p:txBody>
      </p:sp>
      <p:grpSp>
        <p:nvGrpSpPr>
          <p:cNvPr id="185388" name="Group 44"/>
          <p:cNvGrpSpPr>
            <a:grpSpLocks/>
          </p:cNvGrpSpPr>
          <p:nvPr/>
        </p:nvGrpSpPr>
        <p:grpSpPr bwMode="auto">
          <a:xfrm>
            <a:off x="611188" y="1412875"/>
            <a:ext cx="7993062" cy="3743325"/>
            <a:chOff x="385" y="890"/>
            <a:chExt cx="5035" cy="2358"/>
          </a:xfrm>
        </p:grpSpPr>
        <p:sp>
          <p:nvSpPr>
            <p:cNvPr id="185364" name="Rectangle 20"/>
            <p:cNvSpPr>
              <a:spLocks noChangeArrowheads="1"/>
            </p:cNvSpPr>
            <p:nvPr/>
          </p:nvSpPr>
          <p:spPr bwMode="gray">
            <a:xfrm>
              <a:off x="385" y="1117"/>
              <a:ext cx="1316" cy="408"/>
            </a:xfrm>
            <a:prstGeom prst="rect">
              <a:avLst/>
            </a:prstGeom>
            <a:solidFill>
              <a:srgbClr val="194B32">
                <a:alpha val="38000"/>
              </a:srgbClr>
            </a:solidFill>
            <a:ln w="19050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Заказчик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проекта</a:t>
              </a:r>
            </a:p>
          </p:txBody>
        </p:sp>
        <p:sp>
          <p:nvSpPr>
            <p:cNvPr id="185365" name="Rectangle 21"/>
            <p:cNvSpPr>
              <a:spLocks noChangeArrowheads="1"/>
            </p:cNvSpPr>
            <p:nvPr/>
          </p:nvSpPr>
          <p:spPr bwMode="gray">
            <a:xfrm>
              <a:off x="385" y="1706"/>
              <a:ext cx="1316" cy="408"/>
            </a:xfrm>
            <a:prstGeom prst="rect">
              <a:avLst/>
            </a:prstGeom>
            <a:solidFill>
              <a:srgbClr val="194B32">
                <a:alpha val="38000"/>
              </a:srgbClr>
            </a:solidFill>
            <a:ln w="19050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Инвестор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проекта</a:t>
              </a:r>
            </a:p>
          </p:txBody>
        </p:sp>
        <p:sp>
          <p:nvSpPr>
            <p:cNvPr id="185366" name="Rectangle 22"/>
            <p:cNvSpPr>
              <a:spLocks noChangeArrowheads="1"/>
            </p:cNvSpPr>
            <p:nvPr/>
          </p:nvSpPr>
          <p:spPr bwMode="gray">
            <a:xfrm>
              <a:off x="385" y="2296"/>
              <a:ext cx="1316" cy="408"/>
            </a:xfrm>
            <a:prstGeom prst="rect">
              <a:avLst/>
            </a:prstGeom>
            <a:solidFill>
              <a:srgbClr val="194B32">
                <a:alpha val="38000"/>
              </a:srgbClr>
            </a:solidFill>
            <a:ln w="19050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Учредитель ПОО</a:t>
              </a:r>
            </a:p>
          </p:txBody>
        </p:sp>
        <p:sp>
          <p:nvSpPr>
            <p:cNvPr id="185367" name="Rectangle 23"/>
            <p:cNvSpPr>
              <a:spLocks noChangeArrowheads="1"/>
            </p:cNvSpPr>
            <p:nvPr/>
          </p:nvSpPr>
          <p:spPr bwMode="gray">
            <a:xfrm>
              <a:off x="2154" y="890"/>
              <a:ext cx="1316" cy="681"/>
            </a:xfrm>
            <a:prstGeom prst="rect">
              <a:avLst/>
            </a:prstGeom>
            <a:solidFill>
              <a:srgbClr val="194B32">
                <a:alpha val="38000"/>
              </a:srgbClr>
            </a:solidFill>
            <a:ln w="19050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4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Проектная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4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группа</a:t>
              </a:r>
            </a:p>
          </p:txBody>
        </p:sp>
        <p:sp>
          <p:nvSpPr>
            <p:cNvPr id="185368" name="Rectangle 24"/>
            <p:cNvSpPr>
              <a:spLocks noChangeArrowheads="1"/>
            </p:cNvSpPr>
            <p:nvPr/>
          </p:nvSpPr>
          <p:spPr bwMode="gray">
            <a:xfrm>
              <a:off x="2154" y="1933"/>
              <a:ext cx="1316" cy="408"/>
            </a:xfrm>
            <a:prstGeom prst="rect">
              <a:avLst/>
            </a:prstGeom>
            <a:solidFill>
              <a:srgbClr val="194B32">
                <a:alpha val="38000"/>
              </a:srgbClr>
            </a:solidFill>
            <a:ln w="19050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Внешний научный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консультант</a:t>
              </a:r>
            </a:p>
          </p:txBody>
        </p:sp>
        <p:sp>
          <p:nvSpPr>
            <p:cNvPr id="185369" name="Rectangle 25"/>
            <p:cNvSpPr>
              <a:spLocks noChangeArrowheads="1"/>
            </p:cNvSpPr>
            <p:nvPr/>
          </p:nvSpPr>
          <p:spPr bwMode="gray">
            <a:xfrm>
              <a:off x="2154" y="2387"/>
              <a:ext cx="1316" cy="408"/>
            </a:xfrm>
            <a:prstGeom prst="rect">
              <a:avLst/>
            </a:prstGeom>
            <a:solidFill>
              <a:srgbClr val="194B32">
                <a:alpha val="38000"/>
              </a:srgbClr>
            </a:solidFill>
            <a:ln w="19050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Управляющий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совет</a:t>
              </a:r>
            </a:p>
          </p:txBody>
        </p:sp>
        <p:sp>
          <p:nvSpPr>
            <p:cNvPr id="185370" name="Rectangle 26"/>
            <p:cNvSpPr>
              <a:spLocks noChangeArrowheads="1"/>
            </p:cNvSpPr>
            <p:nvPr/>
          </p:nvSpPr>
          <p:spPr bwMode="gray">
            <a:xfrm>
              <a:off x="2154" y="2840"/>
              <a:ext cx="1316" cy="408"/>
            </a:xfrm>
            <a:prstGeom prst="rect">
              <a:avLst/>
            </a:prstGeom>
            <a:solidFill>
              <a:srgbClr val="194B32">
                <a:alpha val="38000"/>
              </a:srgbClr>
            </a:solidFill>
            <a:ln w="19050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Социальные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партнеры</a:t>
              </a:r>
            </a:p>
          </p:txBody>
        </p:sp>
        <p:sp>
          <p:nvSpPr>
            <p:cNvPr id="185371" name="Rectangle 27"/>
            <p:cNvSpPr>
              <a:spLocks noChangeArrowheads="1"/>
            </p:cNvSpPr>
            <p:nvPr/>
          </p:nvSpPr>
          <p:spPr bwMode="gray">
            <a:xfrm>
              <a:off x="3923" y="1073"/>
              <a:ext cx="1497" cy="545"/>
            </a:xfrm>
            <a:prstGeom prst="rect">
              <a:avLst/>
            </a:prstGeom>
            <a:solidFill>
              <a:srgbClr val="194B32">
                <a:alpha val="38000"/>
              </a:srgbClr>
            </a:solidFill>
            <a:ln w="19050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Результат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инновационной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деятельности</a:t>
              </a:r>
            </a:p>
          </p:txBody>
        </p:sp>
        <p:sp>
          <p:nvSpPr>
            <p:cNvPr id="185372" name="Line 28"/>
            <p:cNvSpPr>
              <a:spLocks noChangeShapeType="1"/>
            </p:cNvSpPr>
            <p:nvPr/>
          </p:nvSpPr>
          <p:spPr bwMode="gray">
            <a:xfrm>
              <a:off x="1927" y="981"/>
              <a:ext cx="0" cy="1769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5373" name="Line 29"/>
            <p:cNvSpPr>
              <a:spLocks noChangeShapeType="1"/>
            </p:cNvSpPr>
            <p:nvPr/>
          </p:nvSpPr>
          <p:spPr bwMode="gray">
            <a:xfrm>
              <a:off x="1701" y="1298"/>
              <a:ext cx="226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5374" name="Line 30"/>
            <p:cNvSpPr>
              <a:spLocks noChangeShapeType="1"/>
            </p:cNvSpPr>
            <p:nvPr/>
          </p:nvSpPr>
          <p:spPr bwMode="gray">
            <a:xfrm>
              <a:off x="1701" y="1888"/>
              <a:ext cx="226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5375" name="Line 31"/>
            <p:cNvSpPr>
              <a:spLocks noChangeShapeType="1"/>
            </p:cNvSpPr>
            <p:nvPr/>
          </p:nvSpPr>
          <p:spPr bwMode="gray">
            <a:xfrm>
              <a:off x="1701" y="2478"/>
              <a:ext cx="226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5376" name="Line 32"/>
            <p:cNvSpPr>
              <a:spLocks noChangeShapeType="1"/>
            </p:cNvSpPr>
            <p:nvPr/>
          </p:nvSpPr>
          <p:spPr bwMode="gray">
            <a:xfrm>
              <a:off x="1927" y="1071"/>
              <a:ext cx="227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5377" name="Line 33"/>
            <p:cNvSpPr>
              <a:spLocks noChangeShapeType="1"/>
            </p:cNvSpPr>
            <p:nvPr/>
          </p:nvSpPr>
          <p:spPr bwMode="gray">
            <a:xfrm flipV="1">
              <a:off x="2653" y="1570"/>
              <a:ext cx="0" cy="36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5379" name="Line 35"/>
            <p:cNvSpPr>
              <a:spLocks noChangeShapeType="1"/>
            </p:cNvSpPr>
            <p:nvPr/>
          </p:nvSpPr>
          <p:spPr bwMode="gray">
            <a:xfrm>
              <a:off x="3470" y="2523"/>
              <a:ext cx="181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5380" name="Line 36"/>
            <p:cNvSpPr>
              <a:spLocks noChangeShapeType="1"/>
            </p:cNvSpPr>
            <p:nvPr/>
          </p:nvSpPr>
          <p:spPr bwMode="gray">
            <a:xfrm flipV="1">
              <a:off x="3651" y="1752"/>
              <a:ext cx="0" cy="77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5381" name="Line 37"/>
            <p:cNvSpPr>
              <a:spLocks noChangeShapeType="1"/>
            </p:cNvSpPr>
            <p:nvPr/>
          </p:nvSpPr>
          <p:spPr bwMode="gray">
            <a:xfrm flipH="1">
              <a:off x="2880" y="1752"/>
              <a:ext cx="771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5382" name="Line 38"/>
            <p:cNvSpPr>
              <a:spLocks noChangeShapeType="1"/>
            </p:cNvSpPr>
            <p:nvPr/>
          </p:nvSpPr>
          <p:spPr bwMode="gray">
            <a:xfrm flipV="1">
              <a:off x="2880" y="1570"/>
              <a:ext cx="0" cy="18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5383" name="Line 39"/>
            <p:cNvSpPr>
              <a:spLocks noChangeShapeType="1"/>
            </p:cNvSpPr>
            <p:nvPr/>
          </p:nvSpPr>
          <p:spPr bwMode="gray">
            <a:xfrm>
              <a:off x="3470" y="3067"/>
              <a:ext cx="317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5384" name="Line 40"/>
            <p:cNvSpPr>
              <a:spLocks noChangeShapeType="1"/>
            </p:cNvSpPr>
            <p:nvPr/>
          </p:nvSpPr>
          <p:spPr bwMode="gray">
            <a:xfrm flipV="1">
              <a:off x="3787" y="1616"/>
              <a:ext cx="0" cy="145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5385" name="Line 41"/>
            <p:cNvSpPr>
              <a:spLocks noChangeShapeType="1"/>
            </p:cNvSpPr>
            <p:nvPr/>
          </p:nvSpPr>
          <p:spPr bwMode="gray">
            <a:xfrm flipH="1">
              <a:off x="3198" y="1616"/>
              <a:ext cx="589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5386" name="Line 42"/>
            <p:cNvSpPr>
              <a:spLocks noChangeShapeType="1"/>
            </p:cNvSpPr>
            <p:nvPr/>
          </p:nvSpPr>
          <p:spPr bwMode="gray">
            <a:xfrm flipV="1">
              <a:off x="3198" y="1570"/>
              <a:ext cx="0" cy="4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5387" name="Line 43"/>
            <p:cNvSpPr>
              <a:spLocks noChangeShapeType="1"/>
            </p:cNvSpPr>
            <p:nvPr/>
          </p:nvSpPr>
          <p:spPr bwMode="gray">
            <a:xfrm>
              <a:off x="3470" y="1207"/>
              <a:ext cx="45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185389" name="Text Box 45"/>
          <p:cNvSpPr txBox="1">
            <a:spLocks noChangeArrowheads="1"/>
          </p:cNvSpPr>
          <p:nvPr/>
        </p:nvSpPr>
        <p:spPr bwMode="gray">
          <a:xfrm>
            <a:off x="323850" y="5241925"/>
            <a:ext cx="84963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94B32">
                    <a:alpha val="3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2C4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При функционировании программно-целевой, проектной  структуры управляющее воздействие направлено на выполнение определенной целевой задачи, в решении которой участвуют все звенья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7691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091529"/>
            <a:ext cx="3024336" cy="364902"/>
          </a:xfrm>
        </p:spPr>
        <p:txBody>
          <a:bodyPr>
            <a:noAutofit/>
          </a:bodyPr>
          <a:lstStyle/>
          <a:p>
            <a:pPr algn="r"/>
            <a:r>
              <a:rPr lang="ru-RU" altLang="ru-RU" sz="6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Проект</a:t>
            </a:r>
            <a:endParaRPr lang="ru-RU" sz="6000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6444208" y="332656"/>
            <a:ext cx="2699792" cy="10439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899592" y="1933669"/>
            <a:ext cx="741682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800" b="1" dirty="0">
                <a:solidFill>
                  <a:schemeClr val="accent6">
                    <a:lumMod val="75000"/>
                  </a:schemeClr>
                </a:solidFill>
              </a:rPr>
              <a:t>это деятельность по достижению </a:t>
            </a:r>
            <a:r>
              <a:rPr lang="ru-RU" altLang="ru-RU" sz="3800" b="1" u="sng" dirty="0">
                <a:solidFill>
                  <a:schemeClr val="accent6">
                    <a:lumMod val="75000"/>
                  </a:schemeClr>
                </a:solidFill>
              </a:rPr>
              <a:t>нового</a:t>
            </a:r>
            <a:r>
              <a:rPr lang="ru-RU" altLang="ru-RU" sz="3800" b="1" dirty="0">
                <a:solidFill>
                  <a:schemeClr val="accent6">
                    <a:lumMod val="75000"/>
                  </a:schemeClr>
                </a:solidFill>
              </a:rPr>
              <a:t> результата в рамках установленного времени с учетом определенных ресурсов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79512" y="4827252"/>
            <a:ext cx="8650758" cy="1842108"/>
          </a:xfrm>
          <a:prstGeom prst="rect">
            <a:avLst/>
          </a:prstGeom>
        </p:spPr>
        <p:txBody>
          <a:bodyPr vert="horz" lIns="45720" tIns="45720" rIns="45720" bIns="45720" rtlCol="0">
            <a:normAutofit fontScale="9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2547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ru-RU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Проект ограничен:</a:t>
            </a:r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altLang="ru-RU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в рамках темы</a:t>
            </a:r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altLang="ru-RU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во времени</a:t>
            </a:r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altLang="ru-RU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в территории</a:t>
            </a:r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altLang="ru-RU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в используемых ресурсах  </a:t>
            </a:r>
          </a:p>
          <a:p>
            <a:pPr marL="0" indent="62547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ru-RU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(человеческих финансовых и др.)</a:t>
            </a:r>
          </a:p>
        </p:txBody>
      </p:sp>
    </p:spTree>
    <p:extLst>
      <p:ext uri="{BB962C8B-B14F-4D97-AF65-F5344CB8AC3E}">
        <p14:creationId xmlns:p14="http://schemas.microsoft.com/office/powerpoint/2010/main" val="157856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692336" cy="1499616"/>
          </a:xfrm>
        </p:spPr>
        <p:txBody>
          <a:bodyPr/>
          <a:lstStyle/>
          <a:p>
            <a:r>
              <a:rPr lang="ru-RU" altLang="ru-RU" b="1" kern="0" cap="none" spc="0" dirty="0">
                <a:solidFill>
                  <a:schemeClr val="accent3">
                    <a:lumMod val="50000"/>
                  </a:schemeClr>
                </a:solidFill>
                <a:latin typeface="Tahoma"/>
              </a:rPr>
              <a:t>Проблема, что это такое?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096" y="1988840"/>
            <a:ext cx="7764344" cy="4536504"/>
          </a:xfr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accent6">
                  <a:lumMod val="50000"/>
                </a:schemeClr>
              </a:buClr>
              <a:buSzPct val="60000"/>
              <a:buFont typeface="Wingdings" panose="05000000000000000000" pitchFamily="2" charset="2"/>
              <a:buChar char="n"/>
            </a:pPr>
            <a:r>
              <a:rPr lang="ru-RU" altLang="ru-RU" sz="2800" kern="0" dirty="0">
                <a:solidFill>
                  <a:srgbClr val="000000"/>
                </a:solidFill>
              </a:rPr>
              <a:t>Проблема (с греч. задача, задание, трудность, преграда)-теоретический или практический вопрос, требующий разрешения, преодоления, изучения, исследования</a:t>
            </a:r>
            <a:endParaRPr lang="en-US" altLang="ru-RU" sz="2800" kern="0" dirty="0">
              <a:solidFill>
                <a:srgbClr val="000000"/>
              </a:solidFill>
            </a:endParaRPr>
          </a:p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anose="05000000000000000000" pitchFamily="2" charset="2"/>
              <a:buChar char="n"/>
            </a:pPr>
            <a:endParaRPr lang="en-US" altLang="ru-RU" sz="2800" kern="0" dirty="0">
              <a:solidFill>
                <a:srgbClr val="000000"/>
              </a:solidFill>
            </a:endParaRPr>
          </a:p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accent6">
                  <a:lumMod val="50000"/>
                </a:schemeClr>
              </a:buClr>
              <a:buSzPct val="60000"/>
              <a:buFont typeface="Wingdings" panose="05000000000000000000" pitchFamily="2" charset="2"/>
              <a:buChar char="n"/>
            </a:pPr>
            <a:r>
              <a:rPr lang="ru-RU" altLang="ru-RU" sz="2800" kern="0" dirty="0">
                <a:solidFill>
                  <a:srgbClr val="000000"/>
                </a:solidFill>
              </a:rPr>
              <a:t>Проблема </a:t>
            </a:r>
            <a:r>
              <a:rPr lang="en-US" altLang="ru-RU" sz="2800" kern="0" dirty="0">
                <a:solidFill>
                  <a:srgbClr val="000000"/>
                </a:solidFill>
              </a:rPr>
              <a:t>–</a:t>
            </a:r>
            <a:r>
              <a:rPr lang="ru-RU" altLang="ru-RU" sz="2800" kern="0" dirty="0">
                <a:solidFill>
                  <a:srgbClr val="000000"/>
                </a:solidFill>
              </a:rPr>
              <a:t> спорная</a:t>
            </a:r>
            <a:r>
              <a:rPr lang="en-US" altLang="ru-RU" sz="2800" kern="0" dirty="0">
                <a:solidFill>
                  <a:srgbClr val="000000"/>
                </a:solidFill>
              </a:rPr>
              <a:t> </a:t>
            </a:r>
            <a:r>
              <a:rPr lang="ru-RU" altLang="ru-RU" sz="2800" kern="0" dirty="0">
                <a:solidFill>
                  <a:srgbClr val="000000"/>
                </a:solidFill>
              </a:rPr>
              <a:t>задача, противоречивая ситуация, характеризующаяся своей неоднозначностью в объяснении каких-либо явлений,</a:t>
            </a:r>
            <a:r>
              <a:rPr lang="en-US" altLang="ru-RU" sz="2800" kern="0" dirty="0">
                <a:solidFill>
                  <a:srgbClr val="000000"/>
                </a:solidFill>
              </a:rPr>
              <a:t> </a:t>
            </a:r>
            <a:r>
              <a:rPr lang="ru-RU" altLang="ru-RU" sz="2800" kern="0" dirty="0">
                <a:solidFill>
                  <a:srgbClr val="000000"/>
                </a:solidFill>
              </a:rPr>
              <a:t>объектов,</a:t>
            </a:r>
            <a:r>
              <a:rPr lang="en-US" altLang="ru-RU" sz="2800" kern="0" dirty="0">
                <a:solidFill>
                  <a:srgbClr val="000000"/>
                </a:solidFill>
              </a:rPr>
              <a:t> </a:t>
            </a:r>
            <a:r>
              <a:rPr lang="ru-RU" altLang="ru-RU" sz="2800" kern="0" dirty="0" smtClean="0">
                <a:solidFill>
                  <a:srgbClr val="000000"/>
                </a:solidFill>
              </a:rPr>
              <a:t>процессов</a:t>
            </a:r>
          </a:p>
          <a:p>
            <a:pPr marL="0" lvl="0" indent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accent6">
                  <a:lumMod val="50000"/>
                </a:schemeClr>
              </a:buClr>
              <a:buSzPct val="60000"/>
              <a:buNone/>
            </a:pPr>
            <a:endParaRPr lang="ru-RU" altLang="ru-RU" sz="2800" kern="0" dirty="0" smtClean="0">
              <a:solidFill>
                <a:srgbClr val="000000"/>
              </a:solidFill>
            </a:endParaRPr>
          </a:p>
          <a:p>
            <a:pPr marL="34290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accent6">
                  <a:lumMod val="50000"/>
                </a:schemeClr>
              </a:buClr>
              <a:buSzPct val="60000"/>
              <a:buFont typeface="Wingdings" panose="05000000000000000000" pitchFamily="2" charset="2"/>
              <a:buChar char="n"/>
            </a:pPr>
            <a:r>
              <a:rPr lang="ru-RU" altLang="ru-RU" sz="2800" dirty="0">
                <a:solidFill>
                  <a:schemeClr val="tx1"/>
                </a:solidFill>
              </a:rPr>
              <a:t>Уровни проблем : локальные (частные ), региональные, федеральные, глобальные             (международные)</a:t>
            </a:r>
            <a:endParaRPr lang="en-US" altLang="ru-RU" sz="2800" dirty="0">
              <a:solidFill>
                <a:schemeClr val="tx1"/>
              </a:solidFill>
            </a:endParaRPr>
          </a:p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accent6">
                  <a:lumMod val="50000"/>
                </a:schemeClr>
              </a:buClr>
              <a:buSzPct val="60000"/>
              <a:buFont typeface="Wingdings" panose="05000000000000000000" pitchFamily="2" charset="2"/>
              <a:buChar char="n"/>
            </a:pPr>
            <a:endParaRPr lang="ru-RU" altLang="ru-RU" sz="2800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943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chemeClr val="accent3">
                    <a:lumMod val="50000"/>
                  </a:schemeClr>
                </a:solidFill>
              </a:rPr>
              <a:t>Что значит грамотно </a:t>
            </a:r>
            <a:br>
              <a:rPr lang="ru-RU" altLang="ru-RU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b="1" dirty="0">
                <a:solidFill>
                  <a:schemeClr val="accent3">
                    <a:lumMod val="50000"/>
                  </a:schemeClr>
                </a:solidFill>
              </a:rPr>
              <a:t>поставить проблему?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060848"/>
            <a:ext cx="8496944" cy="194421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6">
                  <a:lumMod val="50000"/>
                </a:schemeClr>
              </a:buClr>
              <a:buSzPct val="60000"/>
              <a:buFont typeface="Wingdings" panose="05000000000000000000" pitchFamily="2" charset="2"/>
              <a:buChar char="n"/>
            </a:pPr>
            <a:r>
              <a:rPr lang="ru-RU" altLang="ru-RU" sz="3200" b="1" kern="0" dirty="0">
                <a:solidFill>
                  <a:srgbClr val="000000"/>
                </a:solidFill>
              </a:rPr>
              <a:t>Найти, понять, над чем именно работать</a:t>
            </a:r>
          </a:p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6">
                  <a:lumMod val="50000"/>
                </a:schemeClr>
              </a:buClr>
              <a:buSzPct val="60000"/>
              <a:buFont typeface="Wingdings" panose="05000000000000000000" pitchFamily="2" charset="2"/>
              <a:buChar char="n"/>
            </a:pPr>
            <a:r>
              <a:rPr lang="ru-RU" altLang="ru-RU" sz="3200" b="1" kern="0" dirty="0">
                <a:solidFill>
                  <a:srgbClr val="000000"/>
                </a:solidFill>
              </a:rPr>
              <a:t>Выявить «подлинную проблему»</a:t>
            </a:r>
          </a:p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6">
                  <a:lumMod val="50000"/>
                </a:schemeClr>
              </a:buClr>
              <a:buSzPct val="60000"/>
              <a:buFont typeface="Wingdings" panose="05000000000000000000" pitchFamily="2" charset="2"/>
              <a:buChar char="n"/>
            </a:pPr>
            <a:r>
              <a:rPr lang="ru-RU" altLang="ru-RU" sz="3200" b="1" kern="0" dirty="0">
                <a:solidFill>
                  <a:srgbClr val="000000"/>
                </a:solidFill>
              </a:rPr>
              <a:t>Правильно ее сформулировать</a:t>
            </a:r>
          </a:p>
          <a:p>
            <a:pPr>
              <a:buClr>
                <a:schemeClr val="accent6">
                  <a:lumMod val="50000"/>
                </a:schemeClr>
              </a:buClr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4365104"/>
            <a:ext cx="6102424" cy="206210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</a:pPr>
            <a:r>
              <a:rPr lang="ru-RU" altLang="ru-RU" sz="3200" b="1" kern="0" dirty="0">
                <a:solidFill>
                  <a:srgbClr val="000000"/>
                </a:solidFill>
              </a:rPr>
              <a:t>Проблема – </a:t>
            </a:r>
            <a:r>
              <a:rPr lang="ru-RU" altLang="ru-RU" sz="3200" b="1" kern="0" dirty="0" smtClean="0">
                <a:solidFill>
                  <a:srgbClr val="000000"/>
                </a:solidFill>
              </a:rPr>
              <a:t>это разрыв </a:t>
            </a:r>
            <a:r>
              <a:rPr lang="ru-RU" altLang="ru-RU" sz="3200" b="1" kern="0" dirty="0">
                <a:solidFill>
                  <a:srgbClr val="000000"/>
                </a:solidFill>
              </a:rPr>
              <a:t>между результатами работы ОУ, требуемыми в будущем, и его реальными результатами</a:t>
            </a:r>
          </a:p>
        </p:txBody>
      </p:sp>
    </p:spTree>
    <p:extLst>
      <p:ext uri="{BB962C8B-B14F-4D97-AF65-F5344CB8AC3E}">
        <p14:creationId xmlns:p14="http://schemas.microsoft.com/office/powerpoint/2010/main" val="25780702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765175"/>
            <a:ext cx="6840537" cy="935038"/>
          </a:xfrm>
        </p:spPr>
        <p:txBody>
          <a:bodyPr/>
          <a:lstStyle/>
          <a:p>
            <a:pPr eaLnBrk="1" hangingPunct="1"/>
            <a:r>
              <a:rPr lang="ru-RU" altLang="ru-RU" sz="3200" b="1" dirty="0" smtClean="0"/>
              <a:t/>
            </a:r>
            <a:br>
              <a:rPr lang="ru-RU" altLang="ru-RU" sz="3200" b="1" dirty="0" smtClean="0"/>
            </a:br>
            <a:r>
              <a:rPr lang="ru-RU" altLang="ru-RU" sz="3200" b="1" dirty="0" smtClean="0"/>
              <a:t> Существенные признаки в понимании проблемы в рамках проблемного анализа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981200"/>
            <a:ext cx="8642350" cy="45434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 b="1" dirty="0" smtClean="0"/>
              <a:t>Разрыв действительного (реального)  и требуемого (желаемого) на уровне  результатов системы: </a:t>
            </a: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2000" b="1" dirty="0" smtClean="0"/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altLang="ru-RU" sz="2000" b="1" i="1" dirty="0" smtClean="0"/>
              <a:t>выявленный в конкретной ситуации, в конкретном времени и месте с позиции конкретных действующих лиц, планирующих определенные преобразования будущего,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endParaRPr lang="ru-RU" altLang="ru-RU" sz="2000" b="1" i="1" dirty="0" smtClean="0"/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altLang="ru-RU" sz="2000" b="1" i="1" dirty="0" smtClean="0"/>
              <a:t>осознаваемый действующими лицами как именно разрыв, 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altLang="ru-RU" sz="2000" b="1" i="1" dirty="0" smtClean="0"/>
              <a:t>вызывающий у них неудовлетворение этим положением, вплоть до сильного желания изменить ситуацию к лучшему</a:t>
            </a: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2000" b="1" i="1" dirty="0" smtClean="0"/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000" b="1" dirty="0" smtClean="0"/>
              <a:t>            </a:t>
            </a: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000" b="1" dirty="0" smtClean="0"/>
              <a:t>              При этом выявленная проблема является в достаточной степени контролируемой этими действующими лицами, входит в их компетенцию и соответствует их компетентности, реальным возможностям</a:t>
            </a:r>
          </a:p>
        </p:txBody>
      </p:sp>
    </p:spTree>
    <p:extLst>
      <p:ext uri="{BB962C8B-B14F-4D97-AF65-F5344CB8AC3E}">
        <p14:creationId xmlns:p14="http://schemas.microsoft.com/office/powerpoint/2010/main" val="2294124922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chemeClr val="accent2"/>
            </a:gs>
            <a:gs pos="100000">
              <a:srgbClr val="33977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8077200" cy="10668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Что не является проблемой?</a:t>
            </a:r>
            <a:endParaRPr lang="ru-RU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buClr>
                <a:srgbClr val="FF0066"/>
              </a:buClr>
              <a:buSzTx/>
              <a:buFont typeface="Webdings" panose="05030102010509060703" pitchFamily="18" charset="2"/>
              <a:buChar char="i"/>
            </a:pPr>
            <a:r>
              <a:rPr lang="ru-RU" altLang="ru-RU" sz="2800" b="1" smtClean="0">
                <a:solidFill>
                  <a:schemeClr val="tx2"/>
                </a:solidFill>
                <a:latin typeface="Bookman Old Style" panose="02050604050505020204" pitchFamily="18" charset="0"/>
              </a:rPr>
              <a:t> Ограничения</a:t>
            </a:r>
          </a:p>
          <a:p>
            <a:pPr eaLnBrk="1" hangingPunct="1">
              <a:buClr>
                <a:srgbClr val="FF0066"/>
              </a:buClr>
              <a:buSzTx/>
              <a:buFont typeface="Webdings" panose="05030102010509060703" pitchFamily="18" charset="2"/>
              <a:buChar char="i"/>
            </a:pPr>
            <a:r>
              <a:rPr lang="ru-RU" altLang="ru-RU" sz="2800" b="1" smtClean="0">
                <a:solidFill>
                  <a:schemeClr val="tx2"/>
                </a:solidFill>
                <a:latin typeface="Bookman Old Style" panose="02050604050505020204" pitchFamily="18" charset="0"/>
              </a:rPr>
              <a:t> Затруднения</a:t>
            </a:r>
          </a:p>
          <a:p>
            <a:pPr eaLnBrk="1" hangingPunct="1">
              <a:buClr>
                <a:srgbClr val="FF0066"/>
              </a:buClr>
              <a:buSzTx/>
              <a:buFont typeface="Webdings" panose="05030102010509060703" pitchFamily="18" charset="2"/>
              <a:buChar char="i"/>
            </a:pPr>
            <a:r>
              <a:rPr lang="ru-RU" altLang="ru-RU" sz="2800" b="1" smtClean="0">
                <a:solidFill>
                  <a:schemeClr val="tx2"/>
                </a:solidFill>
                <a:latin typeface="Bookman Old Style" panose="02050604050505020204" pitchFamily="18" charset="0"/>
              </a:rPr>
              <a:t> Отсутствие</a:t>
            </a:r>
          </a:p>
          <a:p>
            <a:pPr eaLnBrk="1" hangingPunct="1">
              <a:buClr>
                <a:srgbClr val="FF0066"/>
              </a:buClr>
              <a:buSzTx/>
              <a:buFont typeface="Webdings" panose="05030102010509060703" pitchFamily="18" charset="2"/>
              <a:buChar char="i"/>
            </a:pPr>
            <a:r>
              <a:rPr lang="ru-RU" altLang="ru-RU" sz="2800" b="1" smtClean="0">
                <a:solidFill>
                  <a:schemeClr val="tx2"/>
                </a:solidFill>
                <a:latin typeface="Bookman Old Style" panose="02050604050505020204" pitchFamily="18" charset="0"/>
              </a:rPr>
              <a:t> Нехватка</a:t>
            </a:r>
          </a:p>
          <a:p>
            <a:pPr eaLnBrk="1" hangingPunct="1">
              <a:buClr>
                <a:srgbClr val="FF0066"/>
              </a:buClr>
              <a:buSzTx/>
              <a:buFont typeface="Webdings" panose="05030102010509060703" pitchFamily="18" charset="2"/>
              <a:buChar char="i"/>
            </a:pPr>
            <a:r>
              <a:rPr lang="ru-RU" altLang="ru-RU" sz="2800" b="1" smtClean="0">
                <a:solidFill>
                  <a:schemeClr val="tx2"/>
                </a:solidFill>
                <a:latin typeface="Bookman Old Style" panose="02050604050505020204" pitchFamily="18" charset="0"/>
              </a:rPr>
              <a:t> Дефекты</a:t>
            </a:r>
          </a:p>
          <a:p>
            <a:pPr eaLnBrk="1" hangingPunct="1">
              <a:buClr>
                <a:srgbClr val="FF0066"/>
              </a:buClr>
              <a:buSzTx/>
              <a:buFont typeface="Webdings" panose="05030102010509060703" pitchFamily="18" charset="2"/>
              <a:buChar char="i"/>
            </a:pPr>
            <a:r>
              <a:rPr lang="ru-RU" altLang="ru-RU" sz="2800" b="1" smtClean="0">
                <a:solidFill>
                  <a:schemeClr val="tx2"/>
                </a:solidFill>
                <a:latin typeface="Bookman Old Style" panose="02050604050505020204" pitchFamily="18" charset="0"/>
              </a:rPr>
              <a:t> Отдельные факты</a:t>
            </a:r>
          </a:p>
          <a:p>
            <a:pPr eaLnBrk="1" hangingPunct="1">
              <a:buClr>
                <a:srgbClr val="FF0066"/>
              </a:buClr>
              <a:buSzTx/>
              <a:buFont typeface="Webdings" panose="05030102010509060703" pitchFamily="18" charset="2"/>
              <a:buChar char="i"/>
            </a:pPr>
            <a:r>
              <a:rPr lang="ru-RU" altLang="ru-RU" sz="2800" b="1" smtClean="0">
                <a:solidFill>
                  <a:schemeClr val="tx2"/>
                </a:solidFill>
                <a:latin typeface="Bookman Old Style" panose="02050604050505020204" pitchFamily="18" charset="0"/>
              </a:rPr>
              <a:t> Противоречия, не относящиеся к</a:t>
            </a:r>
          </a:p>
          <a:p>
            <a:pPr eaLnBrk="1" hangingPunct="1">
              <a:buClr>
                <a:srgbClr val="FF0066"/>
              </a:buClr>
              <a:buSzTx/>
              <a:buFont typeface="Webdings" panose="05030102010509060703" pitchFamily="18" charset="2"/>
              <a:buNone/>
            </a:pPr>
            <a:r>
              <a:rPr lang="ru-RU" altLang="ru-RU" sz="2800" b="1" smtClean="0">
                <a:solidFill>
                  <a:schemeClr val="tx2"/>
                </a:solidFill>
                <a:latin typeface="Bookman Old Style" panose="02050604050505020204" pitchFamily="18" charset="0"/>
              </a:rPr>
              <a:t>    результатам</a:t>
            </a:r>
          </a:p>
        </p:txBody>
      </p:sp>
    </p:spTree>
    <p:extLst>
      <p:ext uri="{BB962C8B-B14F-4D97-AF65-F5344CB8AC3E}">
        <p14:creationId xmlns:p14="http://schemas.microsoft.com/office/powerpoint/2010/main" val="25870580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7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8"/>
            <a:ext cx="9144000" cy="6853985"/>
          </a:xfrm>
        </p:spPr>
      </p:pic>
    </p:spTree>
    <p:extLst>
      <p:ext uri="{BB962C8B-B14F-4D97-AF65-F5344CB8AC3E}">
        <p14:creationId xmlns:p14="http://schemas.microsoft.com/office/powerpoint/2010/main" val="4136790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8124384" cy="149961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/>
              <a:t>SMART –</a:t>
            </a:r>
            <a:br>
              <a:rPr lang="en-US" sz="9600" dirty="0" smtClean="0"/>
            </a:br>
            <a:r>
              <a:rPr lang="ru-RU" b="1" dirty="0" smtClean="0"/>
              <a:t>система </a:t>
            </a:r>
            <a:r>
              <a:rPr lang="ru-RU" b="1" dirty="0"/>
              <a:t>постановки целей</a:t>
            </a:r>
            <a:endParaRPr lang="ru-RU" sz="9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096" y="2286000"/>
            <a:ext cx="8124384" cy="4023360"/>
          </a:xfrm>
        </p:spPr>
        <p:txBody>
          <a:bodyPr>
            <a:normAutofit lnSpcReduction="10000"/>
          </a:bodyPr>
          <a:lstStyle/>
          <a:p>
            <a:r>
              <a:rPr lang="en-US" sz="4000" b="1" dirty="0"/>
              <a:t>S</a:t>
            </a:r>
            <a:r>
              <a:rPr lang="en-US" sz="4000" dirty="0"/>
              <a:t> (Specific</a:t>
            </a:r>
            <a:r>
              <a:rPr lang="en-US" sz="4000" dirty="0" smtClean="0"/>
              <a:t>) </a:t>
            </a:r>
            <a:r>
              <a:rPr lang="en-US" sz="4000" dirty="0" err="1" smtClean="0"/>
              <a:t>Конкретн</a:t>
            </a:r>
            <a:r>
              <a:rPr lang="ru-RU" sz="4000" dirty="0" err="1" smtClean="0"/>
              <a:t>ая</a:t>
            </a:r>
            <a:endParaRPr lang="en-US" sz="4000" dirty="0"/>
          </a:p>
          <a:p>
            <a:r>
              <a:rPr lang="en-US" sz="4000" b="1" dirty="0"/>
              <a:t>M</a:t>
            </a:r>
            <a:r>
              <a:rPr lang="en-US" sz="4000" dirty="0"/>
              <a:t> (Measurable</a:t>
            </a:r>
            <a:r>
              <a:rPr lang="en-US" sz="4000" dirty="0" smtClean="0"/>
              <a:t>) </a:t>
            </a:r>
            <a:r>
              <a:rPr lang="en-US" sz="4000" dirty="0" err="1" smtClean="0"/>
              <a:t>Измерим</a:t>
            </a:r>
            <a:r>
              <a:rPr lang="ru-RU" sz="4000" dirty="0" err="1" smtClean="0"/>
              <a:t>ая</a:t>
            </a:r>
            <a:endParaRPr lang="en-US" sz="4000" dirty="0"/>
          </a:p>
          <a:p>
            <a:r>
              <a:rPr lang="en-US" sz="4000" b="1" dirty="0"/>
              <a:t>A</a:t>
            </a:r>
            <a:r>
              <a:rPr lang="en-US" sz="4000" dirty="0"/>
              <a:t> (Achievable</a:t>
            </a:r>
            <a:r>
              <a:rPr lang="en-US" sz="4000" dirty="0" smtClean="0"/>
              <a:t>) </a:t>
            </a:r>
            <a:r>
              <a:rPr lang="ru-RU" sz="4000" dirty="0" smtClean="0"/>
              <a:t>Достижимая</a:t>
            </a:r>
            <a:endParaRPr lang="ru-RU" sz="4000" dirty="0"/>
          </a:p>
          <a:p>
            <a:r>
              <a:rPr lang="en-US" sz="4000" b="1" dirty="0"/>
              <a:t>R</a:t>
            </a:r>
            <a:r>
              <a:rPr lang="en-US" sz="4000" dirty="0"/>
              <a:t> (Relevant</a:t>
            </a:r>
            <a:r>
              <a:rPr lang="en-US" sz="4000" dirty="0" smtClean="0"/>
              <a:t>) </a:t>
            </a:r>
            <a:r>
              <a:rPr lang="ru-RU" sz="4000" dirty="0" err="1" smtClean="0"/>
              <a:t>Ролевантная</a:t>
            </a:r>
            <a:r>
              <a:rPr lang="ru-RU" sz="4000" dirty="0" smtClean="0"/>
              <a:t> (согласованная)</a:t>
            </a:r>
            <a:endParaRPr lang="ru-RU" sz="4000" dirty="0"/>
          </a:p>
          <a:p>
            <a:r>
              <a:rPr lang="en-US" sz="4000" b="1" dirty="0"/>
              <a:t>T</a:t>
            </a:r>
            <a:r>
              <a:rPr lang="en-US" sz="4000" dirty="0"/>
              <a:t> (Time</a:t>
            </a:r>
            <a:r>
              <a:rPr lang="en-US" sz="4000" dirty="0" smtClean="0"/>
              <a:t>) </a:t>
            </a:r>
            <a:r>
              <a:rPr lang="ru-RU" sz="4000" dirty="0" smtClean="0"/>
              <a:t>Ограниченная во времени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408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476671"/>
            <a:ext cx="7776864" cy="56470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УКРЕПЛЕНИЕ ЭКОНОМИЧЕСКОЙ НЕЗАВИСИМОСТИ И НАЦИОНАЛЬНОЙ БЕЗОПАСНОСТИ ГОСУДАРСТВА </a:t>
            </a: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ПОВЫШЕНИЕ ИНВЕСТИЦИОННОЙ ПРИВЛЕКАТЕЛЬНОСТИ АПК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rot="1786348">
            <a:off x="139166" y="5800543"/>
            <a:ext cx="22780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МИССИЯ</a:t>
            </a:r>
            <a:endParaRPr lang="ru-RU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6020" y="5460487"/>
            <a:ext cx="61100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ВЧЕРА СЛУЧИЛОСЬ!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620688"/>
            <a:ext cx="800219" cy="331236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SMART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3874" t="25238" r="42996" b="27512"/>
          <a:stretch/>
        </p:blipFill>
        <p:spPr>
          <a:xfrm>
            <a:off x="1037641" y="1821234"/>
            <a:ext cx="6912768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11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0203" r="42749" b="32206"/>
          <a:stretch/>
        </p:blipFill>
        <p:spPr>
          <a:xfrm>
            <a:off x="539552" y="404664"/>
            <a:ext cx="7217272" cy="26642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16664" y="980728"/>
            <a:ext cx="28803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S</a:t>
            </a:r>
            <a:r>
              <a:rPr lang="en-US" sz="6600" dirty="0">
                <a:solidFill>
                  <a:srgbClr val="FF0000"/>
                </a:solidFill>
              </a:rPr>
              <a:t>M</a:t>
            </a:r>
            <a:r>
              <a:rPr lang="en-US" sz="6600" dirty="0"/>
              <a:t>ART</a:t>
            </a:r>
            <a:endParaRPr lang="ru-RU" sz="6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3874" t="28547" r="43550" b="38970"/>
          <a:stretch/>
        </p:blipFill>
        <p:spPr>
          <a:xfrm>
            <a:off x="539551" y="3356992"/>
            <a:ext cx="7462647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923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99" t="17674" r="41743" b="30416"/>
          <a:stretch/>
        </p:blipFill>
        <p:spPr>
          <a:xfrm>
            <a:off x="467544" y="404663"/>
            <a:ext cx="8136904" cy="406459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4451" y="4797152"/>
            <a:ext cx="89986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Эффект 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с помощью 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действие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586713"/>
            <a:ext cx="23548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Зачем?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57497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956" t="39452" r="10544" b="17885"/>
          <a:stretch/>
        </p:blipFill>
        <p:spPr>
          <a:xfrm>
            <a:off x="339760" y="332655"/>
            <a:ext cx="8624727" cy="26353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2730" t="17719" r="9790" b="21142"/>
          <a:stretch/>
        </p:blipFill>
        <p:spPr>
          <a:xfrm>
            <a:off x="323528" y="2927685"/>
            <a:ext cx="8352928" cy="370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99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012" t="17725" r="10538" b="16085"/>
          <a:stretch/>
        </p:blipFill>
        <p:spPr>
          <a:xfrm>
            <a:off x="265144" y="476672"/>
            <a:ext cx="8652637" cy="5976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161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99" t="17674" r="42749" b="25046"/>
          <a:stretch/>
        </p:blipFill>
        <p:spPr>
          <a:xfrm>
            <a:off x="395536" y="404664"/>
            <a:ext cx="8415935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282532"/>
      </p:ext>
    </p:extLst>
  </p:cSld>
  <p:clrMapOvr>
    <a:masterClrMapping/>
  </p:clrMapOvr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cdb2004112l">
  <a:themeElements>
    <a:clrScheme name="cdb2004112l 3">
      <a:dk1>
        <a:srgbClr val="002A00"/>
      </a:dk1>
      <a:lt1>
        <a:srgbClr val="FFFFFF"/>
      </a:lt1>
      <a:dk2>
        <a:srgbClr val="FFFFE7"/>
      </a:dk2>
      <a:lt2>
        <a:srgbClr val="B2B2B2"/>
      </a:lt2>
      <a:accent1>
        <a:srgbClr val="6D77BF"/>
      </a:accent1>
      <a:accent2>
        <a:srgbClr val="669900"/>
      </a:accent2>
      <a:accent3>
        <a:srgbClr val="FFFFFF"/>
      </a:accent3>
      <a:accent4>
        <a:srgbClr val="002200"/>
      </a:accent4>
      <a:accent5>
        <a:srgbClr val="BABDDC"/>
      </a:accent5>
      <a:accent6>
        <a:srgbClr val="5C8A00"/>
      </a:accent6>
      <a:hlink>
        <a:srgbClr val="A76E23"/>
      </a:hlink>
      <a:folHlink>
        <a:srgbClr val="145232"/>
      </a:folHlink>
    </a:clrScheme>
    <a:fontScheme name="cdb2004112l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db2004112l 1">
        <a:dk1>
          <a:srgbClr val="000066"/>
        </a:dk1>
        <a:lt1>
          <a:srgbClr val="FFFFFF"/>
        </a:lt1>
        <a:dk2>
          <a:srgbClr val="E1E1E7"/>
        </a:dk2>
        <a:lt2>
          <a:srgbClr val="B2B2B2"/>
        </a:lt2>
        <a:accent1>
          <a:srgbClr val="009999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AACACA"/>
        </a:accent5>
        <a:accent6>
          <a:srgbClr val="E78A2D"/>
        </a:accent6>
        <a:hlink>
          <a:srgbClr val="6A9EB0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C0D070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CE4BB"/>
        </a:accent5>
        <a:accent6>
          <a:srgbClr val="008AB9"/>
        </a:accent6>
        <a:hlink>
          <a:srgbClr val="CA9938"/>
        </a:hlink>
        <a:folHlink>
          <a:srgbClr val="6832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3">
        <a:dk1>
          <a:srgbClr val="002A00"/>
        </a:dk1>
        <a:lt1>
          <a:srgbClr val="FFFFFF"/>
        </a:lt1>
        <a:dk2>
          <a:srgbClr val="FFFFE7"/>
        </a:dk2>
        <a:lt2>
          <a:srgbClr val="B2B2B2"/>
        </a:lt2>
        <a:accent1>
          <a:srgbClr val="6D77BF"/>
        </a:accent1>
        <a:accent2>
          <a:srgbClr val="669900"/>
        </a:accent2>
        <a:accent3>
          <a:srgbClr val="FFFFFF"/>
        </a:accent3>
        <a:accent4>
          <a:srgbClr val="002200"/>
        </a:accent4>
        <a:accent5>
          <a:srgbClr val="BABDDC"/>
        </a:accent5>
        <a:accent6>
          <a:srgbClr val="5C8A00"/>
        </a:accent6>
        <a:hlink>
          <a:srgbClr val="A76E23"/>
        </a:hlink>
        <a:folHlink>
          <a:srgbClr val="1452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ntegral" id="{3577F8C9-A904-41D8-97D2-FD898F53F20E}" vid="{682D6EBE-8D36-4FF2-9DB3-F3D8D7B6715D}"/>
    </a:ext>
  </a:extLst>
</a:theme>
</file>

<file path=ppt/theme/theme11.xml><?xml version="1.0" encoding="utf-8"?>
<a:theme xmlns:a="http://schemas.openxmlformats.org/drawingml/2006/main" name="Смесь">
  <a:themeElements>
    <a:clrScheme name="Смесь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Смесь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folHlink"/>
          </a:buClr>
          <a:buSzPct val="60000"/>
          <a:buFont typeface="Wingdings" pitchFamily="2" charset="2"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folHlink"/>
          </a:buClr>
          <a:buSzPct val="60000"/>
          <a:buFont typeface="Wingdings" pitchFamily="2" charset="2"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Смесь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месь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месь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месь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месь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месь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месь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_Смесь">
  <a:themeElements>
    <a:clrScheme name="Смесь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Смесь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folHlink"/>
          </a:buClr>
          <a:buSzPct val="60000"/>
          <a:buFont typeface="Wingdings" pitchFamily="2" charset="2"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folHlink"/>
          </a:buClr>
          <a:buSzPct val="60000"/>
          <a:buFont typeface="Wingdings" pitchFamily="2" charset="2"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Смесь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месь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месь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месь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месь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месь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месь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db2004112l">
  <a:themeElements>
    <a:clrScheme name="cdb2004112l 3">
      <a:dk1>
        <a:srgbClr val="002A00"/>
      </a:dk1>
      <a:lt1>
        <a:srgbClr val="FFFFFF"/>
      </a:lt1>
      <a:dk2>
        <a:srgbClr val="FFFFE7"/>
      </a:dk2>
      <a:lt2>
        <a:srgbClr val="B2B2B2"/>
      </a:lt2>
      <a:accent1>
        <a:srgbClr val="6D77BF"/>
      </a:accent1>
      <a:accent2>
        <a:srgbClr val="669900"/>
      </a:accent2>
      <a:accent3>
        <a:srgbClr val="FFFFFF"/>
      </a:accent3>
      <a:accent4>
        <a:srgbClr val="002200"/>
      </a:accent4>
      <a:accent5>
        <a:srgbClr val="BABDDC"/>
      </a:accent5>
      <a:accent6>
        <a:srgbClr val="5C8A00"/>
      </a:accent6>
      <a:hlink>
        <a:srgbClr val="A76E23"/>
      </a:hlink>
      <a:folHlink>
        <a:srgbClr val="145232"/>
      </a:folHlink>
    </a:clrScheme>
    <a:fontScheme name="cdb2004112l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db2004112l 1">
        <a:dk1>
          <a:srgbClr val="000066"/>
        </a:dk1>
        <a:lt1>
          <a:srgbClr val="FFFFFF"/>
        </a:lt1>
        <a:dk2>
          <a:srgbClr val="E1E1E7"/>
        </a:dk2>
        <a:lt2>
          <a:srgbClr val="B2B2B2"/>
        </a:lt2>
        <a:accent1>
          <a:srgbClr val="009999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AACACA"/>
        </a:accent5>
        <a:accent6>
          <a:srgbClr val="E78A2D"/>
        </a:accent6>
        <a:hlink>
          <a:srgbClr val="6A9EB0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C0D070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CE4BB"/>
        </a:accent5>
        <a:accent6>
          <a:srgbClr val="008AB9"/>
        </a:accent6>
        <a:hlink>
          <a:srgbClr val="CA9938"/>
        </a:hlink>
        <a:folHlink>
          <a:srgbClr val="6832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3">
        <a:dk1>
          <a:srgbClr val="002A00"/>
        </a:dk1>
        <a:lt1>
          <a:srgbClr val="FFFFFF"/>
        </a:lt1>
        <a:dk2>
          <a:srgbClr val="FFFFE7"/>
        </a:dk2>
        <a:lt2>
          <a:srgbClr val="B2B2B2"/>
        </a:lt2>
        <a:accent1>
          <a:srgbClr val="6D77BF"/>
        </a:accent1>
        <a:accent2>
          <a:srgbClr val="669900"/>
        </a:accent2>
        <a:accent3>
          <a:srgbClr val="FFFFFF"/>
        </a:accent3>
        <a:accent4>
          <a:srgbClr val="002200"/>
        </a:accent4>
        <a:accent5>
          <a:srgbClr val="BABDDC"/>
        </a:accent5>
        <a:accent6>
          <a:srgbClr val="5C8A00"/>
        </a:accent6>
        <a:hlink>
          <a:srgbClr val="A76E23"/>
        </a:hlink>
        <a:folHlink>
          <a:srgbClr val="1452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db2004112l">
  <a:themeElements>
    <a:clrScheme name="cdb2004112l 3">
      <a:dk1>
        <a:srgbClr val="002A00"/>
      </a:dk1>
      <a:lt1>
        <a:srgbClr val="FFFFFF"/>
      </a:lt1>
      <a:dk2>
        <a:srgbClr val="FFFFE7"/>
      </a:dk2>
      <a:lt2>
        <a:srgbClr val="B2B2B2"/>
      </a:lt2>
      <a:accent1>
        <a:srgbClr val="6D77BF"/>
      </a:accent1>
      <a:accent2>
        <a:srgbClr val="669900"/>
      </a:accent2>
      <a:accent3>
        <a:srgbClr val="FFFFFF"/>
      </a:accent3>
      <a:accent4>
        <a:srgbClr val="002200"/>
      </a:accent4>
      <a:accent5>
        <a:srgbClr val="BABDDC"/>
      </a:accent5>
      <a:accent6>
        <a:srgbClr val="5C8A00"/>
      </a:accent6>
      <a:hlink>
        <a:srgbClr val="A76E23"/>
      </a:hlink>
      <a:folHlink>
        <a:srgbClr val="145232"/>
      </a:folHlink>
    </a:clrScheme>
    <a:fontScheme name="cdb2004112l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db2004112l 1">
        <a:dk1>
          <a:srgbClr val="000066"/>
        </a:dk1>
        <a:lt1>
          <a:srgbClr val="FFFFFF"/>
        </a:lt1>
        <a:dk2>
          <a:srgbClr val="E1E1E7"/>
        </a:dk2>
        <a:lt2>
          <a:srgbClr val="B2B2B2"/>
        </a:lt2>
        <a:accent1>
          <a:srgbClr val="009999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AACACA"/>
        </a:accent5>
        <a:accent6>
          <a:srgbClr val="E78A2D"/>
        </a:accent6>
        <a:hlink>
          <a:srgbClr val="6A9EB0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C0D070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CE4BB"/>
        </a:accent5>
        <a:accent6>
          <a:srgbClr val="008AB9"/>
        </a:accent6>
        <a:hlink>
          <a:srgbClr val="CA9938"/>
        </a:hlink>
        <a:folHlink>
          <a:srgbClr val="6832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3">
        <a:dk1>
          <a:srgbClr val="002A00"/>
        </a:dk1>
        <a:lt1>
          <a:srgbClr val="FFFFFF"/>
        </a:lt1>
        <a:dk2>
          <a:srgbClr val="FFFFE7"/>
        </a:dk2>
        <a:lt2>
          <a:srgbClr val="B2B2B2"/>
        </a:lt2>
        <a:accent1>
          <a:srgbClr val="6D77BF"/>
        </a:accent1>
        <a:accent2>
          <a:srgbClr val="669900"/>
        </a:accent2>
        <a:accent3>
          <a:srgbClr val="FFFFFF"/>
        </a:accent3>
        <a:accent4>
          <a:srgbClr val="002200"/>
        </a:accent4>
        <a:accent5>
          <a:srgbClr val="BABDDC"/>
        </a:accent5>
        <a:accent6>
          <a:srgbClr val="5C8A00"/>
        </a:accent6>
        <a:hlink>
          <a:srgbClr val="A76E23"/>
        </a:hlink>
        <a:folHlink>
          <a:srgbClr val="1452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db2004112l">
  <a:themeElements>
    <a:clrScheme name="cdb2004112l 3">
      <a:dk1>
        <a:srgbClr val="002A00"/>
      </a:dk1>
      <a:lt1>
        <a:srgbClr val="FFFFFF"/>
      </a:lt1>
      <a:dk2>
        <a:srgbClr val="FFFFE7"/>
      </a:dk2>
      <a:lt2>
        <a:srgbClr val="B2B2B2"/>
      </a:lt2>
      <a:accent1>
        <a:srgbClr val="6D77BF"/>
      </a:accent1>
      <a:accent2>
        <a:srgbClr val="669900"/>
      </a:accent2>
      <a:accent3>
        <a:srgbClr val="FFFFFF"/>
      </a:accent3>
      <a:accent4>
        <a:srgbClr val="002200"/>
      </a:accent4>
      <a:accent5>
        <a:srgbClr val="BABDDC"/>
      </a:accent5>
      <a:accent6>
        <a:srgbClr val="5C8A00"/>
      </a:accent6>
      <a:hlink>
        <a:srgbClr val="A76E23"/>
      </a:hlink>
      <a:folHlink>
        <a:srgbClr val="145232"/>
      </a:folHlink>
    </a:clrScheme>
    <a:fontScheme name="cdb2004112l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db2004112l 1">
        <a:dk1>
          <a:srgbClr val="000066"/>
        </a:dk1>
        <a:lt1>
          <a:srgbClr val="FFFFFF"/>
        </a:lt1>
        <a:dk2>
          <a:srgbClr val="E1E1E7"/>
        </a:dk2>
        <a:lt2>
          <a:srgbClr val="B2B2B2"/>
        </a:lt2>
        <a:accent1>
          <a:srgbClr val="009999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AACACA"/>
        </a:accent5>
        <a:accent6>
          <a:srgbClr val="E78A2D"/>
        </a:accent6>
        <a:hlink>
          <a:srgbClr val="6A9EB0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C0D070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CE4BB"/>
        </a:accent5>
        <a:accent6>
          <a:srgbClr val="008AB9"/>
        </a:accent6>
        <a:hlink>
          <a:srgbClr val="CA9938"/>
        </a:hlink>
        <a:folHlink>
          <a:srgbClr val="6832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3">
        <a:dk1>
          <a:srgbClr val="002A00"/>
        </a:dk1>
        <a:lt1>
          <a:srgbClr val="FFFFFF"/>
        </a:lt1>
        <a:dk2>
          <a:srgbClr val="FFFFE7"/>
        </a:dk2>
        <a:lt2>
          <a:srgbClr val="B2B2B2"/>
        </a:lt2>
        <a:accent1>
          <a:srgbClr val="6D77BF"/>
        </a:accent1>
        <a:accent2>
          <a:srgbClr val="669900"/>
        </a:accent2>
        <a:accent3>
          <a:srgbClr val="FFFFFF"/>
        </a:accent3>
        <a:accent4>
          <a:srgbClr val="002200"/>
        </a:accent4>
        <a:accent5>
          <a:srgbClr val="BABDDC"/>
        </a:accent5>
        <a:accent6>
          <a:srgbClr val="5C8A00"/>
        </a:accent6>
        <a:hlink>
          <a:srgbClr val="A76E23"/>
        </a:hlink>
        <a:folHlink>
          <a:srgbClr val="1452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cdb2004112l">
  <a:themeElements>
    <a:clrScheme name="cdb2004112l 3">
      <a:dk1>
        <a:srgbClr val="002A00"/>
      </a:dk1>
      <a:lt1>
        <a:srgbClr val="FFFFFF"/>
      </a:lt1>
      <a:dk2>
        <a:srgbClr val="FFFFE7"/>
      </a:dk2>
      <a:lt2>
        <a:srgbClr val="B2B2B2"/>
      </a:lt2>
      <a:accent1>
        <a:srgbClr val="6D77BF"/>
      </a:accent1>
      <a:accent2>
        <a:srgbClr val="669900"/>
      </a:accent2>
      <a:accent3>
        <a:srgbClr val="FFFFFF"/>
      </a:accent3>
      <a:accent4>
        <a:srgbClr val="002200"/>
      </a:accent4>
      <a:accent5>
        <a:srgbClr val="BABDDC"/>
      </a:accent5>
      <a:accent6>
        <a:srgbClr val="5C8A00"/>
      </a:accent6>
      <a:hlink>
        <a:srgbClr val="A76E23"/>
      </a:hlink>
      <a:folHlink>
        <a:srgbClr val="145232"/>
      </a:folHlink>
    </a:clrScheme>
    <a:fontScheme name="cdb2004112l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db2004112l 1">
        <a:dk1>
          <a:srgbClr val="000066"/>
        </a:dk1>
        <a:lt1>
          <a:srgbClr val="FFFFFF"/>
        </a:lt1>
        <a:dk2>
          <a:srgbClr val="E1E1E7"/>
        </a:dk2>
        <a:lt2>
          <a:srgbClr val="B2B2B2"/>
        </a:lt2>
        <a:accent1>
          <a:srgbClr val="009999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AACACA"/>
        </a:accent5>
        <a:accent6>
          <a:srgbClr val="E78A2D"/>
        </a:accent6>
        <a:hlink>
          <a:srgbClr val="6A9EB0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C0D070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CE4BB"/>
        </a:accent5>
        <a:accent6>
          <a:srgbClr val="008AB9"/>
        </a:accent6>
        <a:hlink>
          <a:srgbClr val="CA9938"/>
        </a:hlink>
        <a:folHlink>
          <a:srgbClr val="6832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3">
        <a:dk1>
          <a:srgbClr val="002A00"/>
        </a:dk1>
        <a:lt1>
          <a:srgbClr val="FFFFFF"/>
        </a:lt1>
        <a:dk2>
          <a:srgbClr val="FFFFE7"/>
        </a:dk2>
        <a:lt2>
          <a:srgbClr val="B2B2B2"/>
        </a:lt2>
        <a:accent1>
          <a:srgbClr val="6D77BF"/>
        </a:accent1>
        <a:accent2>
          <a:srgbClr val="669900"/>
        </a:accent2>
        <a:accent3>
          <a:srgbClr val="FFFFFF"/>
        </a:accent3>
        <a:accent4>
          <a:srgbClr val="002200"/>
        </a:accent4>
        <a:accent5>
          <a:srgbClr val="BABDDC"/>
        </a:accent5>
        <a:accent6>
          <a:srgbClr val="5C8A00"/>
        </a:accent6>
        <a:hlink>
          <a:srgbClr val="A76E23"/>
        </a:hlink>
        <a:folHlink>
          <a:srgbClr val="1452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cdb2004112l">
  <a:themeElements>
    <a:clrScheme name="cdb2004112l 3">
      <a:dk1>
        <a:srgbClr val="002A00"/>
      </a:dk1>
      <a:lt1>
        <a:srgbClr val="FFFFFF"/>
      </a:lt1>
      <a:dk2>
        <a:srgbClr val="FFFFE7"/>
      </a:dk2>
      <a:lt2>
        <a:srgbClr val="B2B2B2"/>
      </a:lt2>
      <a:accent1>
        <a:srgbClr val="6D77BF"/>
      </a:accent1>
      <a:accent2>
        <a:srgbClr val="669900"/>
      </a:accent2>
      <a:accent3>
        <a:srgbClr val="FFFFFF"/>
      </a:accent3>
      <a:accent4>
        <a:srgbClr val="002200"/>
      </a:accent4>
      <a:accent5>
        <a:srgbClr val="BABDDC"/>
      </a:accent5>
      <a:accent6>
        <a:srgbClr val="5C8A00"/>
      </a:accent6>
      <a:hlink>
        <a:srgbClr val="A76E23"/>
      </a:hlink>
      <a:folHlink>
        <a:srgbClr val="145232"/>
      </a:folHlink>
    </a:clrScheme>
    <a:fontScheme name="cdb2004112l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db2004112l 1">
        <a:dk1>
          <a:srgbClr val="000066"/>
        </a:dk1>
        <a:lt1>
          <a:srgbClr val="FFFFFF"/>
        </a:lt1>
        <a:dk2>
          <a:srgbClr val="E1E1E7"/>
        </a:dk2>
        <a:lt2>
          <a:srgbClr val="B2B2B2"/>
        </a:lt2>
        <a:accent1>
          <a:srgbClr val="009999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AACACA"/>
        </a:accent5>
        <a:accent6>
          <a:srgbClr val="E78A2D"/>
        </a:accent6>
        <a:hlink>
          <a:srgbClr val="6A9EB0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C0D070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CE4BB"/>
        </a:accent5>
        <a:accent6>
          <a:srgbClr val="008AB9"/>
        </a:accent6>
        <a:hlink>
          <a:srgbClr val="CA9938"/>
        </a:hlink>
        <a:folHlink>
          <a:srgbClr val="6832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3">
        <a:dk1>
          <a:srgbClr val="002A00"/>
        </a:dk1>
        <a:lt1>
          <a:srgbClr val="FFFFFF"/>
        </a:lt1>
        <a:dk2>
          <a:srgbClr val="FFFFE7"/>
        </a:dk2>
        <a:lt2>
          <a:srgbClr val="B2B2B2"/>
        </a:lt2>
        <a:accent1>
          <a:srgbClr val="6D77BF"/>
        </a:accent1>
        <a:accent2>
          <a:srgbClr val="669900"/>
        </a:accent2>
        <a:accent3>
          <a:srgbClr val="FFFFFF"/>
        </a:accent3>
        <a:accent4>
          <a:srgbClr val="002200"/>
        </a:accent4>
        <a:accent5>
          <a:srgbClr val="BABDDC"/>
        </a:accent5>
        <a:accent6>
          <a:srgbClr val="5C8A00"/>
        </a:accent6>
        <a:hlink>
          <a:srgbClr val="A76E23"/>
        </a:hlink>
        <a:folHlink>
          <a:srgbClr val="1452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cdb2004112l">
  <a:themeElements>
    <a:clrScheme name="cdb2004112l 3">
      <a:dk1>
        <a:srgbClr val="002A00"/>
      </a:dk1>
      <a:lt1>
        <a:srgbClr val="FFFFFF"/>
      </a:lt1>
      <a:dk2>
        <a:srgbClr val="FFFFE7"/>
      </a:dk2>
      <a:lt2>
        <a:srgbClr val="B2B2B2"/>
      </a:lt2>
      <a:accent1>
        <a:srgbClr val="6D77BF"/>
      </a:accent1>
      <a:accent2>
        <a:srgbClr val="669900"/>
      </a:accent2>
      <a:accent3>
        <a:srgbClr val="FFFFFF"/>
      </a:accent3>
      <a:accent4>
        <a:srgbClr val="002200"/>
      </a:accent4>
      <a:accent5>
        <a:srgbClr val="BABDDC"/>
      </a:accent5>
      <a:accent6>
        <a:srgbClr val="5C8A00"/>
      </a:accent6>
      <a:hlink>
        <a:srgbClr val="A76E23"/>
      </a:hlink>
      <a:folHlink>
        <a:srgbClr val="145232"/>
      </a:folHlink>
    </a:clrScheme>
    <a:fontScheme name="cdb2004112l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db2004112l 1">
        <a:dk1>
          <a:srgbClr val="000066"/>
        </a:dk1>
        <a:lt1>
          <a:srgbClr val="FFFFFF"/>
        </a:lt1>
        <a:dk2>
          <a:srgbClr val="E1E1E7"/>
        </a:dk2>
        <a:lt2>
          <a:srgbClr val="B2B2B2"/>
        </a:lt2>
        <a:accent1>
          <a:srgbClr val="009999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AACACA"/>
        </a:accent5>
        <a:accent6>
          <a:srgbClr val="E78A2D"/>
        </a:accent6>
        <a:hlink>
          <a:srgbClr val="6A9EB0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C0D070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CE4BB"/>
        </a:accent5>
        <a:accent6>
          <a:srgbClr val="008AB9"/>
        </a:accent6>
        <a:hlink>
          <a:srgbClr val="CA9938"/>
        </a:hlink>
        <a:folHlink>
          <a:srgbClr val="6832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3">
        <a:dk1>
          <a:srgbClr val="002A00"/>
        </a:dk1>
        <a:lt1>
          <a:srgbClr val="FFFFFF"/>
        </a:lt1>
        <a:dk2>
          <a:srgbClr val="FFFFE7"/>
        </a:dk2>
        <a:lt2>
          <a:srgbClr val="B2B2B2"/>
        </a:lt2>
        <a:accent1>
          <a:srgbClr val="6D77BF"/>
        </a:accent1>
        <a:accent2>
          <a:srgbClr val="669900"/>
        </a:accent2>
        <a:accent3>
          <a:srgbClr val="FFFFFF"/>
        </a:accent3>
        <a:accent4>
          <a:srgbClr val="002200"/>
        </a:accent4>
        <a:accent5>
          <a:srgbClr val="BABDDC"/>
        </a:accent5>
        <a:accent6>
          <a:srgbClr val="5C8A00"/>
        </a:accent6>
        <a:hlink>
          <a:srgbClr val="A76E23"/>
        </a:hlink>
        <a:folHlink>
          <a:srgbClr val="1452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cdb2004112l">
  <a:themeElements>
    <a:clrScheme name="cdb2004112l 3">
      <a:dk1>
        <a:srgbClr val="002A00"/>
      </a:dk1>
      <a:lt1>
        <a:srgbClr val="FFFFFF"/>
      </a:lt1>
      <a:dk2>
        <a:srgbClr val="FFFFE7"/>
      </a:dk2>
      <a:lt2>
        <a:srgbClr val="B2B2B2"/>
      </a:lt2>
      <a:accent1>
        <a:srgbClr val="6D77BF"/>
      </a:accent1>
      <a:accent2>
        <a:srgbClr val="669900"/>
      </a:accent2>
      <a:accent3>
        <a:srgbClr val="FFFFFF"/>
      </a:accent3>
      <a:accent4>
        <a:srgbClr val="002200"/>
      </a:accent4>
      <a:accent5>
        <a:srgbClr val="BABDDC"/>
      </a:accent5>
      <a:accent6>
        <a:srgbClr val="5C8A00"/>
      </a:accent6>
      <a:hlink>
        <a:srgbClr val="A76E23"/>
      </a:hlink>
      <a:folHlink>
        <a:srgbClr val="145232"/>
      </a:folHlink>
    </a:clrScheme>
    <a:fontScheme name="cdb2004112l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db2004112l 1">
        <a:dk1>
          <a:srgbClr val="000066"/>
        </a:dk1>
        <a:lt1>
          <a:srgbClr val="FFFFFF"/>
        </a:lt1>
        <a:dk2>
          <a:srgbClr val="E1E1E7"/>
        </a:dk2>
        <a:lt2>
          <a:srgbClr val="B2B2B2"/>
        </a:lt2>
        <a:accent1>
          <a:srgbClr val="009999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AACACA"/>
        </a:accent5>
        <a:accent6>
          <a:srgbClr val="E78A2D"/>
        </a:accent6>
        <a:hlink>
          <a:srgbClr val="6A9EB0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C0D070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CE4BB"/>
        </a:accent5>
        <a:accent6>
          <a:srgbClr val="008AB9"/>
        </a:accent6>
        <a:hlink>
          <a:srgbClr val="CA9938"/>
        </a:hlink>
        <a:folHlink>
          <a:srgbClr val="6832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3">
        <a:dk1>
          <a:srgbClr val="002A00"/>
        </a:dk1>
        <a:lt1>
          <a:srgbClr val="FFFFFF"/>
        </a:lt1>
        <a:dk2>
          <a:srgbClr val="FFFFE7"/>
        </a:dk2>
        <a:lt2>
          <a:srgbClr val="B2B2B2"/>
        </a:lt2>
        <a:accent1>
          <a:srgbClr val="6D77BF"/>
        </a:accent1>
        <a:accent2>
          <a:srgbClr val="669900"/>
        </a:accent2>
        <a:accent3>
          <a:srgbClr val="FFFFFF"/>
        </a:accent3>
        <a:accent4>
          <a:srgbClr val="002200"/>
        </a:accent4>
        <a:accent5>
          <a:srgbClr val="BABDDC"/>
        </a:accent5>
        <a:accent6>
          <a:srgbClr val="5C8A00"/>
        </a:accent6>
        <a:hlink>
          <a:srgbClr val="A76E23"/>
        </a:hlink>
        <a:folHlink>
          <a:srgbClr val="1452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cdb2004112l">
  <a:themeElements>
    <a:clrScheme name="cdb2004112l 3">
      <a:dk1>
        <a:srgbClr val="002A00"/>
      </a:dk1>
      <a:lt1>
        <a:srgbClr val="FFFFFF"/>
      </a:lt1>
      <a:dk2>
        <a:srgbClr val="FFFFE7"/>
      </a:dk2>
      <a:lt2>
        <a:srgbClr val="B2B2B2"/>
      </a:lt2>
      <a:accent1>
        <a:srgbClr val="6D77BF"/>
      </a:accent1>
      <a:accent2>
        <a:srgbClr val="669900"/>
      </a:accent2>
      <a:accent3>
        <a:srgbClr val="FFFFFF"/>
      </a:accent3>
      <a:accent4>
        <a:srgbClr val="002200"/>
      </a:accent4>
      <a:accent5>
        <a:srgbClr val="BABDDC"/>
      </a:accent5>
      <a:accent6>
        <a:srgbClr val="5C8A00"/>
      </a:accent6>
      <a:hlink>
        <a:srgbClr val="A76E23"/>
      </a:hlink>
      <a:folHlink>
        <a:srgbClr val="145232"/>
      </a:folHlink>
    </a:clrScheme>
    <a:fontScheme name="cdb2004112l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94B32">
            <a:alpha val="38000"/>
          </a:srgbClr>
        </a:solidFill>
        <a:ln w="190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eaVert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000" b="1" i="0" u="sng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db2004112l 1">
        <a:dk1>
          <a:srgbClr val="000066"/>
        </a:dk1>
        <a:lt1>
          <a:srgbClr val="FFFFFF"/>
        </a:lt1>
        <a:dk2>
          <a:srgbClr val="E1E1E7"/>
        </a:dk2>
        <a:lt2>
          <a:srgbClr val="B2B2B2"/>
        </a:lt2>
        <a:accent1>
          <a:srgbClr val="009999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AACACA"/>
        </a:accent5>
        <a:accent6>
          <a:srgbClr val="E78A2D"/>
        </a:accent6>
        <a:hlink>
          <a:srgbClr val="6A9EB0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C0D070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CE4BB"/>
        </a:accent5>
        <a:accent6>
          <a:srgbClr val="008AB9"/>
        </a:accent6>
        <a:hlink>
          <a:srgbClr val="CA9938"/>
        </a:hlink>
        <a:folHlink>
          <a:srgbClr val="6832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12l 3">
        <a:dk1>
          <a:srgbClr val="002A00"/>
        </a:dk1>
        <a:lt1>
          <a:srgbClr val="FFFFFF"/>
        </a:lt1>
        <a:dk2>
          <a:srgbClr val="FFFFE7"/>
        </a:dk2>
        <a:lt2>
          <a:srgbClr val="B2B2B2"/>
        </a:lt2>
        <a:accent1>
          <a:srgbClr val="6D77BF"/>
        </a:accent1>
        <a:accent2>
          <a:srgbClr val="669900"/>
        </a:accent2>
        <a:accent3>
          <a:srgbClr val="FFFFFF"/>
        </a:accent3>
        <a:accent4>
          <a:srgbClr val="002200"/>
        </a:accent4>
        <a:accent5>
          <a:srgbClr val="BABDDC"/>
        </a:accent5>
        <a:accent6>
          <a:srgbClr val="5C8A00"/>
        </a:accent6>
        <a:hlink>
          <a:srgbClr val="A76E23"/>
        </a:hlink>
        <a:folHlink>
          <a:srgbClr val="1452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1291</Words>
  <Application>Microsoft Office PowerPoint</Application>
  <PresentationFormat>Экран (4:3)</PresentationFormat>
  <Paragraphs>222</Paragraphs>
  <Slides>29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42" baseType="lpstr">
      <vt:lpstr>1_cdb2004112l</vt:lpstr>
      <vt:lpstr>2_cdb2004112l</vt:lpstr>
      <vt:lpstr>cdb2004112l</vt:lpstr>
      <vt:lpstr>3_cdb2004112l</vt:lpstr>
      <vt:lpstr>4_cdb2004112l</vt:lpstr>
      <vt:lpstr>5_cdb2004112l</vt:lpstr>
      <vt:lpstr>6_cdb2004112l</vt:lpstr>
      <vt:lpstr>7_cdb2004112l</vt:lpstr>
      <vt:lpstr>8_cdb2004112l</vt:lpstr>
      <vt:lpstr>Интеграл</vt:lpstr>
      <vt:lpstr>Смесь</vt:lpstr>
      <vt:lpstr>1_Смесь</vt:lpstr>
      <vt:lpstr>Image</vt:lpstr>
      <vt:lpstr>Презентация PowerPoint</vt:lpstr>
      <vt:lpstr>Презентация PowerPoint</vt:lpstr>
      <vt:lpstr>SMART – система постановки целей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Режимы жизнедеятельности  образовательного учреждения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 функции управления в образовательном учреждении</vt:lpstr>
      <vt:lpstr>Линейная структура управления</vt:lpstr>
      <vt:lpstr>Линейная организационная структура управления</vt:lpstr>
      <vt:lpstr>АНАЛИТИЧЕСКАЯ ДЕЯТЕЛЬНОСТЬ НАПРАВЛЕНА:</vt:lpstr>
      <vt:lpstr> ДЕЛЕГИРОВАНИЕ ПОЛНОМОЧИЙ</vt:lpstr>
      <vt:lpstr> Классификация К. Роджерса по восприятию новаций учителями </vt:lpstr>
      <vt:lpstr>Презентация PowerPoint</vt:lpstr>
      <vt:lpstr>Проектная структура управления</vt:lpstr>
      <vt:lpstr>Проект</vt:lpstr>
      <vt:lpstr>Проблема, что это такое?</vt:lpstr>
      <vt:lpstr>Что значит грамотно  поставить проблему?</vt:lpstr>
      <vt:lpstr>  Существенные признаки в понимании проблемы в рамках проблемного анализа</vt:lpstr>
      <vt:lpstr>Что не является проблемой?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Регина</dc:creator>
  <cp:lastModifiedBy>user</cp:lastModifiedBy>
  <cp:revision>59</cp:revision>
  <dcterms:created xsi:type="dcterms:W3CDTF">2018-04-04T09:55:11Z</dcterms:created>
  <dcterms:modified xsi:type="dcterms:W3CDTF">2020-03-12T02:20:27Z</dcterms:modified>
</cp:coreProperties>
</file>